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387" r:id="rId3"/>
    <p:sldId id="359" r:id="rId4"/>
    <p:sldId id="361" r:id="rId5"/>
    <p:sldId id="360" r:id="rId6"/>
    <p:sldId id="366" r:id="rId7"/>
    <p:sldId id="381" r:id="rId8"/>
    <p:sldId id="391" r:id="rId9"/>
    <p:sldId id="390" r:id="rId10"/>
    <p:sldId id="394" r:id="rId11"/>
    <p:sldId id="393" r:id="rId12"/>
    <p:sldId id="395" r:id="rId13"/>
    <p:sldId id="399" r:id="rId14"/>
    <p:sldId id="400" r:id="rId15"/>
    <p:sldId id="396" r:id="rId16"/>
    <p:sldId id="397" r:id="rId17"/>
    <p:sldId id="398" r:id="rId18"/>
    <p:sldId id="382" r:id="rId19"/>
    <p:sldId id="401" r:id="rId20"/>
    <p:sldId id="375" r:id="rId21"/>
    <p:sldId id="383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96" autoAdjust="0"/>
    <p:restoredTop sz="96761" autoAdjust="0"/>
  </p:normalViewPr>
  <p:slideViewPr>
    <p:cSldViewPr>
      <p:cViewPr>
        <p:scale>
          <a:sx n="77" d="100"/>
          <a:sy n="77" d="100"/>
        </p:scale>
        <p:origin x="-78" y="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1884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8E1686-2C60-4827-8C27-4FE93FD8664A}" type="doc">
      <dgm:prSet loTypeId="urn:microsoft.com/office/officeart/2005/8/layout/cycle4" loCatId="cycle" qsTypeId="urn:microsoft.com/office/officeart/2005/8/quickstyle/3d3" qsCatId="3D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F3675121-2B3F-467E-9086-8E0079975BDF}">
      <dgm:prSet phldrT="[文本]"/>
      <dgm:spPr/>
      <dgm:t>
        <a:bodyPr/>
        <a:lstStyle/>
        <a:p>
          <a:r>
            <a:rPr lang="zh-CN" altLang="en-US" dirty="0" smtClean="0"/>
            <a:t>“只种不收”？</a:t>
          </a:r>
          <a:endParaRPr lang="zh-CN" altLang="en-US" dirty="0"/>
        </a:p>
      </dgm:t>
    </dgm:pt>
    <dgm:pt modelId="{F712DCA4-324C-4170-B896-65A4A87734C5}" type="parTrans" cxnId="{C3362016-8242-4AE0-9D1D-35120FD48334}">
      <dgm:prSet/>
      <dgm:spPr/>
      <dgm:t>
        <a:bodyPr/>
        <a:lstStyle/>
        <a:p>
          <a:endParaRPr lang="zh-CN" altLang="en-US"/>
        </a:p>
      </dgm:t>
    </dgm:pt>
    <dgm:pt modelId="{42343561-605F-47B3-AFAA-0105647AC469}" type="sibTrans" cxnId="{C3362016-8242-4AE0-9D1D-35120FD48334}">
      <dgm:prSet/>
      <dgm:spPr/>
      <dgm:t>
        <a:bodyPr/>
        <a:lstStyle/>
        <a:p>
          <a:endParaRPr lang="zh-CN" altLang="en-US"/>
        </a:p>
      </dgm:t>
    </dgm:pt>
    <dgm:pt modelId="{20692605-0F48-41EC-BC38-D4025A6EF58F}">
      <dgm:prSet/>
      <dgm:spPr/>
      <dgm:t>
        <a:bodyPr/>
        <a:lstStyle/>
        <a:p>
          <a:r>
            <a:rPr lang="zh-CN" altLang="en-US" dirty="0" smtClean="0"/>
            <a:t>备课问题？</a:t>
          </a:r>
          <a:endParaRPr lang="zh-CN" altLang="en-US" dirty="0"/>
        </a:p>
      </dgm:t>
    </dgm:pt>
    <dgm:pt modelId="{41CE8F28-6B9A-4674-BE90-F5634A9676AF}" type="parTrans" cxnId="{0C849E6E-6C87-4CC1-9230-4F2851DF4D64}">
      <dgm:prSet/>
      <dgm:spPr/>
      <dgm:t>
        <a:bodyPr/>
        <a:lstStyle/>
        <a:p>
          <a:endParaRPr lang="zh-CN" altLang="en-US"/>
        </a:p>
      </dgm:t>
    </dgm:pt>
    <dgm:pt modelId="{DE7A226F-D150-4C52-98C3-E99A68FA4AB2}" type="sibTrans" cxnId="{0C849E6E-6C87-4CC1-9230-4F2851DF4D64}">
      <dgm:prSet/>
      <dgm:spPr/>
      <dgm:t>
        <a:bodyPr/>
        <a:lstStyle/>
        <a:p>
          <a:endParaRPr lang="zh-CN" altLang="en-US"/>
        </a:p>
      </dgm:t>
    </dgm:pt>
    <dgm:pt modelId="{F154B0F6-E31B-4E81-B3E5-92D393B71F16}">
      <dgm:prSet custT="1"/>
      <dgm:spPr/>
      <dgm:t>
        <a:bodyPr/>
        <a:lstStyle/>
        <a:p>
          <a:r>
            <a:rPr lang="zh-CN" altLang="en-US" sz="1200" dirty="0" smtClean="0"/>
            <a:t>课堂质量？</a:t>
          </a:r>
          <a:endParaRPr lang="zh-CN" altLang="en-US" sz="1200" dirty="0"/>
        </a:p>
      </dgm:t>
    </dgm:pt>
    <dgm:pt modelId="{8FBB797F-7CF7-4E57-A32E-0FBB90921F80}" type="parTrans" cxnId="{7D650A2E-E95D-4A6C-A91B-89043AEF9E46}">
      <dgm:prSet/>
      <dgm:spPr/>
      <dgm:t>
        <a:bodyPr/>
        <a:lstStyle/>
        <a:p>
          <a:endParaRPr lang="zh-CN" altLang="en-US"/>
        </a:p>
      </dgm:t>
    </dgm:pt>
    <dgm:pt modelId="{4876A43E-1597-4833-8059-D36C9555DA86}" type="sibTrans" cxnId="{7D650A2E-E95D-4A6C-A91B-89043AEF9E46}">
      <dgm:prSet/>
      <dgm:spPr/>
      <dgm:t>
        <a:bodyPr/>
        <a:lstStyle/>
        <a:p>
          <a:endParaRPr lang="zh-CN" altLang="en-US"/>
        </a:p>
      </dgm:t>
    </dgm:pt>
    <dgm:pt modelId="{2ED8CCFE-A7DF-41FB-8B2B-22A6B0637C6E}">
      <dgm:prSet custT="1"/>
      <dgm:spPr/>
      <dgm:t>
        <a:bodyPr/>
        <a:lstStyle/>
        <a:p>
          <a:r>
            <a:rPr lang="zh-CN" altLang="en-US" sz="1200" dirty="0" smtClean="0"/>
            <a:t>考试成绩？</a:t>
          </a:r>
          <a:endParaRPr lang="zh-CN" altLang="en-US" sz="1200" dirty="0"/>
        </a:p>
      </dgm:t>
    </dgm:pt>
    <dgm:pt modelId="{4CDF8252-DF55-4308-8CB6-B00F48E71596}" type="parTrans" cxnId="{25D6FBD6-AA8A-453A-9317-0A2C2E658BDB}">
      <dgm:prSet/>
      <dgm:spPr/>
      <dgm:t>
        <a:bodyPr/>
        <a:lstStyle/>
        <a:p>
          <a:endParaRPr lang="zh-CN" altLang="en-US"/>
        </a:p>
      </dgm:t>
    </dgm:pt>
    <dgm:pt modelId="{769A63A7-2179-4416-8B90-55334B462E6D}" type="sibTrans" cxnId="{25D6FBD6-AA8A-453A-9317-0A2C2E658BDB}">
      <dgm:prSet/>
      <dgm:spPr/>
      <dgm:t>
        <a:bodyPr/>
        <a:lstStyle/>
        <a:p>
          <a:endParaRPr lang="zh-CN" altLang="en-US"/>
        </a:p>
      </dgm:t>
    </dgm:pt>
    <dgm:pt modelId="{330D1841-887D-4DB1-8027-7CF931F33145}">
      <dgm:prSet custT="1"/>
      <dgm:spPr/>
      <dgm:t>
        <a:bodyPr/>
        <a:lstStyle/>
        <a:p>
          <a:r>
            <a:rPr lang="zh-CN" altLang="en-US" sz="1400" dirty="0" smtClean="0"/>
            <a:t>手写教案与电子备课？</a:t>
          </a:r>
          <a:endParaRPr lang="zh-CN" altLang="en-US" sz="1400" dirty="0"/>
        </a:p>
      </dgm:t>
    </dgm:pt>
    <dgm:pt modelId="{DEC83027-1BEB-4AB8-A64B-CB1F6F4CC810}" type="parTrans" cxnId="{E9BB8E8B-9C29-4766-9ADF-C5EFA356956C}">
      <dgm:prSet/>
      <dgm:spPr/>
      <dgm:t>
        <a:bodyPr/>
        <a:lstStyle/>
        <a:p>
          <a:endParaRPr lang="zh-CN" altLang="en-US"/>
        </a:p>
      </dgm:t>
    </dgm:pt>
    <dgm:pt modelId="{0AF03FF2-2677-4A62-974B-9D68D388A1D4}" type="sibTrans" cxnId="{E9BB8E8B-9C29-4766-9ADF-C5EFA356956C}">
      <dgm:prSet/>
      <dgm:spPr/>
      <dgm:t>
        <a:bodyPr/>
        <a:lstStyle/>
        <a:p>
          <a:endParaRPr lang="zh-CN" altLang="en-US"/>
        </a:p>
      </dgm:t>
    </dgm:pt>
    <dgm:pt modelId="{DDF403C6-9901-4C5C-9670-3234057802A2}">
      <dgm:prSet custT="1"/>
      <dgm:spPr/>
      <dgm:t>
        <a:bodyPr/>
        <a:lstStyle/>
        <a:p>
          <a:r>
            <a:rPr lang="zh-CN" altLang="en-US" sz="1400" dirty="0" smtClean="0"/>
            <a:t>备课质量？</a:t>
          </a:r>
          <a:endParaRPr lang="zh-CN" altLang="en-US" sz="1400" dirty="0"/>
        </a:p>
      </dgm:t>
    </dgm:pt>
    <dgm:pt modelId="{EA314F2B-09E8-448D-A187-D3A56E1E6228}" type="parTrans" cxnId="{6009DD6C-3ABD-480B-B952-E2348A7CE241}">
      <dgm:prSet/>
      <dgm:spPr/>
      <dgm:t>
        <a:bodyPr/>
        <a:lstStyle/>
        <a:p>
          <a:endParaRPr lang="zh-CN" altLang="en-US"/>
        </a:p>
      </dgm:t>
    </dgm:pt>
    <dgm:pt modelId="{4940A2DC-85F4-499C-BACE-8BB37C4F8D75}" type="sibTrans" cxnId="{6009DD6C-3ABD-480B-B952-E2348A7CE241}">
      <dgm:prSet/>
      <dgm:spPr/>
      <dgm:t>
        <a:bodyPr/>
        <a:lstStyle/>
        <a:p>
          <a:endParaRPr lang="zh-CN" altLang="en-US"/>
        </a:p>
      </dgm:t>
    </dgm:pt>
    <dgm:pt modelId="{2D59D94A-4F48-4720-90F4-4A7B001CD7E5}">
      <dgm:prSet custT="1"/>
      <dgm:spPr/>
      <dgm:t>
        <a:bodyPr/>
        <a:lstStyle/>
        <a:p>
          <a:r>
            <a:rPr lang="zh-CN" altLang="en-US" sz="1400" dirty="0" smtClean="0"/>
            <a:t>复备方式？</a:t>
          </a:r>
          <a:endParaRPr lang="zh-CN" altLang="en-US" sz="1400" dirty="0"/>
        </a:p>
      </dgm:t>
    </dgm:pt>
    <dgm:pt modelId="{3E47A845-781F-4C0A-9DB4-C5B84334EC0B}" type="parTrans" cxnId="{6C523227-9359-4CD3-B873-294E86755336}">
      <dgm:prSet/>
      <dgm:spPr/>
      <dgm:t>
        <a:bodyPr/>
        <a:lstStyle/>
        <a:p>
          <a:endParaRPr lang="zh-CN" altLang="en-US"/>
        </a:p>
      </dgm:t>
    </dgm:pt>
    <dgm:pt modelId="{87248DF8-DA62-4B9B-80CC-72E91F0CC539}" type="sibTrans" cxnId="{6C523227-9359-4CD3-B873-294E86755336}">
      <dgm:prSet/>
      <dgm:spPr/>
      <dgm:t>
        <a:bodyPr/>
        <a:lstStyle/>
        <a:p>
          <a:endParaRPr lang="zh-CN" altLang="en-US"/>
        </a:p>
      </dgm:t>
    </dgm:pt>
    <dgm:pt modelId="{40EDCEF1-48A4-468D-9905-575DE2070DFB}">
      <dgm:prSet/>
      <dgm:spPr/>
      <dgm:t>
        <a:bodyPr/>
        <a:lstStyle/>
        <a:p>
          <a:r>
            <a:rPr lang="zh-CN" altLang="en-US" dirty="0" smtClean="0"/>
            <a:t>管理者是否心中有数？</a:t>
          </a:r>
          <a:endParaRPr lang="zh-CN" altLang="en-US" dirty="0"/>
        </a:p>
      </dgm:t>
    </dgm:pt>
    <dgm:pt modelId="{CE066A72-B414-4440-ACF8-11D2095447C2}" type="sibTrans" cxnId="{B855E43D-4D11-4A96-A42D-87567F51B937}">
      <dgm:prSet/>
      <dgm:spPr/>
      <dgm:t>
        <a:bodyPr/>
        <a:lstStyle/>
        <a:p>
          <a:endParaRPr lang="zh-CN" altLang="en-US"/>
        </a:p>
      </dgm:t>
    </dgm:pt>
    <dgm:pt modelId="{534FFAB9-48AC-41F2-ACA4-E455355956BC}" type="parTrans" cxnId="{B855E43D-4D11-4A96-A42D-87567F51B937}">
      <dgm:prSet/>
      <dgm:spPr/>
      <dgm:t>
        <a:bodyPr/>
        <a:lstStyle/>
        <a:p>
          <a:endParaRPr lang="zh-CN" altLang="en-US"/>
        </a:p>
      </dgm:t>
    </dgm:pt>
    <dgm:pt modelId="{F62686DE-DFB9-4D11-84E1-7606C6BA4DCC}">
      <dgm:prSet custT="1"/>
      <dgm:spPr/>
      <dgm:t>
        <a:bodyPr/>
        <a:lstStyle/>
        <a:p>
          <a:r>
            <a:rPr lang="zh-CN" altLang="en-US" sz="1400" dirty="0" smtClean="0"/>
            <a:t>批改情况如何？</a:t>
          </a:r>
          <a:endParaRPr lang="zh-CN" altLang="en-US" sz="1400" dirty="0"/>
        </a:p>
      </dgm:t>
    </dgm:pt>
    <dgm:pt modelId="{D483D572-C7AC-4A98-81D3-4A27AB06B9BD}" type="parTrans" cxnId="{0AF090A0-82A2-4CC2-9BF3-886D7CA4D0A2}">
      <dgm:prSet/>
      <dgm:spPr/>
      <dgm:t>
        <a:bodyPr/>
        <a:lstStyle/>
        <a:p>
          <a:endParaRPr lang="zh-CN" altLang="en-US"/>
        </a:p>
      </dgm:t>
    </dgm:pt>
    <dgm:pt modelId="{A92A4A8A-FFD2-4186-8F5C-D36B564B60E4}" type="sibTrans" cxnId="{0AF090A0-82A2-4CC2-9BF3-886D7CA4D0A2}">
      <dgm:prSet/>
      <dgm:spPr/>
      <dgm:t>
        <a:bodyPr/>
        <a:lstStyle/>
        <a:p>
          <a:endParaRPr lang="zh-CN" altLang="en-US"/>
        </a:p>
      </dgm:t>
    </dgm:pt>
    <dgm:pt modelId="{15B4D028-2EB0-49D4-8DE4-F4727830B2DE}">
      <dgm:prSet custT="1"/>
      <dgm:spPr/>
      <dgm:t>
        <a:bodyPr/>
        <a:lstStyle/>
        <a:p>
          <a:r>
            <a:rPr lang="zh-CN" altLang="en-US" sz="1400" dirty="0" smtClean="0"/>
            <a:t>学生掌握情况？</a:t>
          </a:r>
          <a:endParaRPr lang="zh-CN" altLang="en-US" sz="1400" dirty="0"/>
        </a:p>
      </dgm:t>
    </dgm:pt>
    <dgm:pt modelId="{0896117A-6F55-452C-AE60-B458A4493BED}" type="parTrans" cxnId="{7CA38582-4A47-4456-8526-3679ABF56C1D}">
      <dgm:prSet/>
      <dgm:spPr/>
      <dgm:t>
        <a:bodyPr/>
        <a:lstStyle/>
        <a:p>
          <a:endParaRPr lang="zh-CN" altLang="en-US"/>
        </a:p>
      </dgm:t>
    </dgm:pt>
    <dgm:pt modelId="{C295245D-5FB1-49FD-A14B-444DAEF4F05F}" type="sibTrans" cxnId="{7CA38582-4A47-4456-8526-3679ABF56C1D}">
      <dgm:prSet/>
      <dgm:spPr/>
      <dgm:t>
        <a:bodyPr/>
        <a:lstStyle/>
        <a:p>
          <a:endParaRPr lang="zh-CN" altLang="en-US"/>
        </a:p>
      </dgm:t>
    </dgm:pt>
    <dgm:pt modelId="{56B54854-0E5B-498B-8B42-6B6B29A6F985}">
      <dgm:prSet custT="1"/>
      <dgm:spPr/>
      <dgm:t>
        <a:bodyPr/>
        <a:lstStyle/>
        <a:p>
          <a:r>
            <a:rPr lang="zh-CN" altLang="en-US" sz="1400" dirty="0" smtClean="0"/>
            <a:t>作业是否收齐？</a:t>
          </a:r>
          <a:endParaRPr lang="zh-CN" altLang="en-US" sz="1400" dirty="0"/>
        </a:p>
      </dgm:t>
    </dgm:pt>
    <dgm:pt modelId="{C06B59A4-4236-427D-ACCB-D12BB3F52ED8}" type="parTrans" cxnId="{E6ADF74C-4FE2-4AD7-8BF8-FC0E1C21831B}">
      <dgm:prSet/>
      <dgm:spPr/>
      <dgm:t>
        <a:bodyPr/>
        <a:lstStyle/>
        <a:p>
          <a:endParaRPr lang="zh-CN" altLang="en-US"/>
        </a:p>
      </dgm:t>
    </dgm:pt>
    <dgm:pt modelId="{B5D34788-4264-47DA-B7BE-D55758D3DA85}" type="sibTrans" cxnId="{E6ADF74C-4FE2-4AD7-8BF8-FC0E1C21831B}">
      <dgm:prSet/>
      <dgm:spPr/>
      <dgm:t>
        <a:bodyPr/>
        <a:lstStyle/>
        <a:p>
          <a:endParaRPr lang="zh-CN" altLang="en-US"/>
        </a:p>
      </dgm:t>
    </dgm:pt>
    <dgm:pt modelId="{021865E1-25F7-405E-BB04-4A95BB7C4C95}">
      <dgm:prSet custT="1"/>
      <dgm:spPr/>
      <dgm:t>
        <a:bodyPr/>
        <a:lstStyle/>
        <a:p>
          <a:endParaRPr lang="zh-CN" altLang="en-US" sz="1100" dirty="0"/>
        </a:p>
      </dgm:t>
    </dgm:pt>
    <dgm:pt modelId="{99C6036F-235C-44C5-8E30-1B440B9A371F}" type="parTrans" cxnId="{D8B420B9-FBBB-4380-8AD2-5A3147733ABA}">
      <dgm:prSet/>
      <dgm:spPr/>
      <dgm:t>
        <a:bodyPr/>
        <a:lstStyle/>
        <a:p>
          <a:endParaRPr lang="zh-CN" altLang="en-US"/>
        </a:p>
      </dgm:t>
    </dgm:pt>
    <dgm:pt modelId="{52043818-1E18-4B55-9116-4E6D6A1CF325}" type="sibTrans" cxnId="{D8B420B9-FBBB-4380-8AD2-5A3147733ABA}">
      <dgm:prSet/>
      <dgm:spPr/>
      <dgm:t>
        <a:bodyPr/>
        <a:lstStyle/>
        <a:p>
          <a:endParaRPr lang="zh-CN" altLang="en-US"/>
        </a:p>
      </dgm:t>
    </dgm:pt>
    <dgm:pt modelId="{6CA27982-684A-4C25-A4E7-877F303C44BE}">
      <dgm:prSet/>
      <dgm:spPr/>
      <dgm:t>
        <a:bodyPr/>
        <a:lstStyle/>
        <a:p>
          <a:r>
            <a:rPr lang="zh-CN" altLang="en-US" dirty="0" smtClean="0"/>
            <a:t>安全管理</a:t>
          </a:r>
          <a:endParaRPr lang="zh-CN" altLang="en-US" dirty="0"/>
        </a:p>
      </dgm:t>
    </dgm:pt>
    <dgm:pt modelId="{A75F8B71-A840-4E7D-A83D-A27D482154F1}" type="parTrans" cxnId="{13E8E517-6C32-41E8-B33E-A64BF8837BCF}">
      <dgm:prSet/>
      <dgm:spPr/>
      <dgm:t>
        <a:bodyPr/>
        <a:lstStyle/>
        <a:p>
          <a:endParaRPr lang="zh-CN" altLang="en-US"/>
        </a:p>
      </dgm:t>
    </dgm:pt>
    <dgm:pt modelId="{B27D27C2-F407-4C3D-B81E-7640FCCE9CF8}" type="sibTrans" cxnId="{13E8E517-6C32-41E8-B33E-A64BF8837BCF}">
      <dgm:prSet/>
      <dgm:spPr/>
      <dgm:t>
        <a:bodyPr/>
        <a:lstStyle/>
        <a:p>
          <a:endParaRPr lang="zh-CN" altLang="en-US"/>
        </a:p>
      </dgm:t>
    </dgm:pt>
    <dgm:pt modelId="{B5FE8E27-17F0-4C61-9A67-D7AB8DDF844D}">
      <dgm:prSet/>
      <dgm:spPr/>
      <dgm:t>
        <a:bodyPr/>
        <a:lstStyle/>
        <a:p>
          <a:r>
            <a:rPr lang="zh-CN" altLang="en-US" dirty="0" smtClean="0"/>
            <a:t>校门临街？</a:t>
          </a:r>
          <a:endParaRPr lang="zh-CN" altLang="en-US" dirty="0"/>
        </a:p>
      </dgm:t>
    </dgm:pt>
    <dgm:pt modelId="{92F693E8-1869-4ED0-B7B5-10A35344C583}" type="parTrans" cxnId="{076F8D31-2632-4C2A-9E7F-8A95BB52508F}">
      <dgm:prSet/>
      <dgm:spPr/>
      <dgm:t>
        <a:bodyPr/>
        <a:lstStyle/>
        <a:p>
          <a:endParaRPr lang="zh-CN" altLang="en-US"/>
        </a:p>
      </dgm:t>
    </dgm:pt>
    <dgm:pt modelId="{20165C93-E4D0-44CF-A513-0A07F84AC4DA}" type="sibTrans" cxnId="{076F8D31-2632-4C2A-9E7F-8A95BB52508F}">
      <dgm:prSet/>
      <dgm:spPr/>
      <dgm:t>
        <a:bodyPr/>
        <a:lstStyle/>
        <a:p>
          <a:endParaRPr lang="zh-CN" altLang="en-US"/>
        </a:p>
      </dgm:t>
    </dgm:pt>
    <dgm:pt modelId="{3166CFE5-4ADE-43C3-A9FF-FAB7C24D4C93}">
      <dgm:prSet/>
      <dgm:spPr/>
      <dgm:t>
        <a:bodyPr/>
        <a:lstStyle/>
        <a:p>
          <a:r>
            <a:rPr lang="zh-CN" altLang="en-US" dirty="0" smtClean="0"/>
            <a:t>车辆进出？</a:t>
          </a:r>
          <a:endParaRPr lang="zh-CN" altLang="en-US" dirty="0"/>
        </a:p>
      </dgm:t>
    </dgm:pt>
    <dgm:pt modelId="{0845DBD6-7CA1-4468-A496-E2B5FDE67D57}" type="parTrans" cxnId="{6A52783E-4E6F-453D-B45F-ED9924B91717}">
      <dgm:prSet/>
      <dgm:spPr/>
      <dgm:t>
        <a:bodyPr/>
        <a:lstStyle/>
        <a:p>
          <a:endParaRPr lang="zh-CN" altLang="en-US"/>
        </a:p>
      </dgm:t>
    </dgm:pt>
    <dgm:pt modelId="{D03A8826-F8C3-44D8-A774-08074DF57CF9}" type="sibTrans" cxnId="{6A52783E-4E6F-453D-B45F-ED9924B91717}">
      <dgm:prSet/>
      <dgm:spPr/>
      <dgm:t>
        <a:bodyPr/>
        <a:lstStyle/>
        <a:p>
          <a:endParaRPr lang="zh-CN" altLang="en-US"/>
        </a:p>
      </dgm:t>
    </dgm:pt>
    <dgm:pt modelId="{486D38FF-CE60-408C-8782-2C4D5FF17DC5}">
      <dgm:prSet/>
      <dgm:spPr/>
      <dgm:t>
        <a:bodyPr/>
        <a:lstStyle/>
        <a:p>
          <a:r>
            <a:rPr lang="zh-CN" altLang="en-US" dirty="0" smtClean="0"/>
            <a:t>楼道偏窄？</a:t>
          </a:r>
          <a:endParaRPr lang="zh-CN" altLang="en-US" dirty="0"/>
        </a:p>
      </dgm:t>
    </dgm:pt>
    <dgm:pt modelId="{F2A2153F-3C9D-4E3E-8840-367A511C5472}" type="parTrans" cxnId="{FD045234-4984-429F-A996-352978DADC80}">
      <dgm:prSet/>
      <dgm:spPr/>
      <dgm:t>
        <a:bodyPr/>
        <a:lstStyle/>
        <a:p>
          <a:endParaRPr lang="zh-CN" altLang="en-US"/>
        </a:p>
      </dgm:t>
    </dgm:pt>
    <dgm:pt modelId="{9B902B7D-8755-4C89-BF4B-AC2EBE567EC2}" type="sibTrans" cxnId="{FD045234-4984-429F-A996-352978DADC80}">
      <dgm:prSet/>
      <dgm:spPr/>
      <dgm:t>
        <a:bodyPr/>
        <a:lstStyle/>
        <a:p>
          <a:endParaRPr lang="zh-CN" altLang="en-US"/>
        </a:p>
      </dgm:t>
    </dgm:pt>
    <dgm:pt modelId="{1B2379B5-61C1-44D9-95B1-48E9D3571EAE}" type="pres">
      <dgm:prSet presAssocID="{348E1686-2C60-4827-8C27-4FE93FD8664A}" presName="cycleMatrixDiagram" presStyleCnt="0">
        <dgm:presLayoutVars>
          <dgm:chMax val="1"/>
          <dgm:dir val="rev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6AEFD91-A473-4760-A2B1-F482D2E57FCC}" type="pres">
      <dgm:prSet presAssocID="{348E1686-2C60-4827-8C27-4FE93FD8664A}" presName="children" presStyleCnt="0"/>
      <dgm:spPr/>
      <dgm:t>
        <a:bodyPr/>
        <a:lstStyle/>
        <a:p>
          <a:endParaRPr lang="zh-CN" altLang="en-US"/>
        </a:p>
      </dgm:t>
    </dgm:pt>
    <dgm:pt modelId="{9E35AFF0-8D33-40B5-AD74-733D5565E953}" type="pres">
      <dgm:prSet presAssocID="{348E1686-2C60-4827-8C27-4FE93FD8664A}" presName="child1group" presStyleCnt="0"/>
      <dgm:spPr/>
      <dgm:t>
        <a:bodyPr/>
        <a:lstStyle/>
        <a:p>
          <a:endParaRPr lang="zh-CN" altLang="en-US"/>
        </a:p>
      </dgm:t>
    </dgm:pt>
    <dgm:pt modelId="{936852D4-11BC-4633-AF47-64FB3CA73717}" type="pres">
      <dgm:prSet presAssocID="{348E1686-2C60-4827-8C27-4FE93FD8664A}" presName="child1" presStyleLbl="bgAcc1" presStyleIdx="0" presStyleCnt="4"/>
      <dgm:spPr/>
      <dgm:t>
        <a:bodyPr/>
        <a:lstStyle/>
        <a:p>
          <a:endParaRPr lang="zh-CN" altLang="en-US"/>
        </a:p>
      </dgm:t>
    </dgm:pt>
    <dgm:pt modelId="{A7EA5354-0EC2-433B-945E-D6F1A4184665}" type="pres">
      <dgm:prSet presAssocID="{348E1686-2C60-4827-8C27-4FE93FD8664A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B0B467-3A16-4369-A485-B4A4C6E76746}" type="pres">
      <dgm:prSet presAssocID="{348E1686-2C60-4827-8C27-4FE93FD8664A}" presName="child2group" presStyleCnt="0"/>
      <dgm:spPr/>
      <dgm:t>
        <a:bodyPr/>
        <a:lstStyle/>
        <a:p>
          <a:endParaRPr lang="zh-CN" altLang="en-US"/>
        </a:p>
      </dgm:t>
    </dgm:pt>
    <dgm:pt modelId="{022D6A1B-D67F-46FA-89A1-4ECD3A762FAE}" type="pres">
      <dgm:prSet presAssocID="{348E1686-2C60-4827-8C27-4FE93FD8664A}" presName="child2" presStyleLbl="bgAcc1" presStyleIdx="1" presStyleCnt="4"/>
      <dgm:spPr/>
      <dgm:t>
        <a:bodyPr/>
        <a:lstStyle/>
        <a:p>
          <a:endParaRPr lang="zh-CN" altLang="en-US"/>
        </a:p>
      </dgm:t>
    </dgm:pt>
    <dgm:pt modelId="{A4DE618E-33F6-4CEC-8FFB-F0F6F34DDCA4}" type="pres">
      <dgm:prSet presAssocID="{348E1686-2C60-4827-8C27-4FE93FD8664A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95C04B-2F12-4D32-9177-EA1150A7A884}" type="pres">
      <dgm:prSet presAssocID="{348E1686-2C60-4827-8C27-4FE93FD8664A}" presName="child3group" presStyleCnt="0"/>
      <dgm:spPr/>
      <dgm:t>
        <a:bodyPr/>
        <a:lstStyle/>
        <a:p>
          <a:endParaRPr lang="zh-CN" altLang="en-US"/>
        </a:p>
      </dgm:t>
    </dgm:pt>
    <dgm:pt modelId="{E4122DD2-A9B7-4A32-B219-E7F1399458FF}" type="pres">
      <dgm:prSet presAssocID="{348E1686-2C60-4827-8C27-4FE93FD8664A}" presName="child3" presStyleLbl="bgAcc1" presStyleIdx="2" presStyleCnt="4"/>
      <dgm:spPr/>
      <dgm:t>
        <a:bodyPr/>
        <a:lstStyle/>
        <a:p>
          <a:endParaRPr lang="zh-CN" altLang="en-US"/>
        </a:p>
      </dgm:t>
    </dgm:pt>
    <dgm:pt modelId="{313264DE-1EBE-416E-A0CC-1E3901B0CF65}" type="pres">
      <dgm:prSet presAssocID="{348E1686-2C60-4827-8C27-4FE93FD8664A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801BB5-7A03-44DB-A8C0-7EDC2F904642}" type="pres">
      <dgm:prSet presAssocID="{348E1686-2C60-4827-8C27-4FE93FD8664A}" presName="child4group" presStyleCnt="0"/>
      <dgm:spPr/>
    </dgm:pt>
    <dgm:pt modelId="{AC8E24EC-130D-4FD9-90AF-F2DEF2065DDC}" type="pres">
      <dgm:prSet presAssocID="{348E1686-2C60-4827-8C27-4FE93FD8664A}" presName="child4" presStyleLbl="bgAcc1" presStyleIdx="3" presStyleCnt="4"/>
      <dgm:spPr/>
      <dgm:t>
        <a:bodyPr/>
        <a:lstStyle/>
        <a:p>
          <a:endParaRPr lang="zh-CN" altLang="en-US"/>
        </a:p>
      </dgm:t>
    </dgm:pt>
    <dgm:pt modelId="{05651B06-7E11-495E-8C80-C300521DFAE9}" type="pres">
      <dgm:prSet presAssocID="{348E1686-2C60-4827-8C27-4FE93FD8664A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BF956E-0D61-4D6D-BFD7-4AD0103E991F}" type="pres">
      <dgm:prSet presAssocID="{348E1686-2C60-4827-8C27-4FE93FD8664A}" presName="childPlaceholder" presStyleCnt="0"/>
      <dgm:spPr/>
      <dgm:t>
        <a:bodyPr/>
        <a:lstStyle/>
        <a:p>
          <a:endParaRPr lang="zh-CN" altLang="en-US"/>
        </a:p>
      </dgm:t>
    </dgm:pt>
    <dgm:pt modelId="{F1C0FAF0-69B9-4B6D-BD43-9636C7311B11}" type="pres">
      <dgm:prSet presAssocID="{348E1686-2C60-4827-8C27-4FE93FD8664A}" presName="circle" presStyleCnt="0"/>
      <dgm:spPr/>
      <dgm:t>
        <a:bodyPr/>
        <a:lstStyle/>
        <a:p>
          <a:endParaRPr lang="zh-CN" altLang="en-US"/>
        </a:p>
      </dgm:t>
    </dgm:pt>
    <dgm:pt modelId="{19FDA72A-7AE3-48DF-9B43-755AFDD5F652}" type="pres">
      <dgm:prSet presAssocID="{348E1686-2C60-4827-8C27-4FE93FD8664A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BF7CE7-AB16-4075-8123-7583CD6E6D8B}" type="pres">
      <dgm:prSet presAssocID="{348E1686-2C60-4827-8C27-4FE93FD8664A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EF0FBF-323D-464D-B441-0200966863B6}" type="pres">
      <dgm:prSet presAssocID="{348E1686-2C60-4827-8C27-4FE93FD8664A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A662FB-A201-444C-9A2F-E88CA334164D}" type="pres">
      <dgm:prSet presAssocID="{348E1686-2C60-4827-8C27-4FE93FD8664A}" presName="quadrant4" presStyleLbl="node1" presStyleIdx="3" presStyleCnt="4" custLinFactNeighborX="1025" custLinFactNeighborY="105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70D4C3-2209-4BE6-AD87-F6BBFC83B92F}" type="pres">
      <dgm:prSet presAssocID="{348E1686-2C60-4827-8C27-4FE93FD8664A}" presName="quadrantPlaceholder" presStyleCnt="0"/>
      <dgm:spPr/>
      <dgm:t>
        <a:bodyPr/>
        <a:lstStyle/>
        <a:p>
          <a:endParaRPr lang="zh-CN" altLang="en-US"/>
        </a:p>
      </dgm:t>
    </dgm:pt>
    <dgm:pt modelId="{0108116A-04E5-4B61-AD57-FBD583D1D83F}" type="pres">
      <dgm:prSet presAssocID="{348E1686-2C60-4827-8C27-4FE93FD8664A}" presName="center1" presStyleLbl="fgShp" presStyleIdx="0" presStyleCnt="2"/>
      <dgm:spPr/>
      <dgm:t>
        <a:bodyPr/>
        <a:lstStyle/>
        <a:p>
          <a:endParaRPr lang="zh-CN" altLang="en-US"/>
        </a:p>
      </dgm:t>
    </dgm:pt>
    <dgm:pt modelId="{2734A6BC-8EF9-4E75-B9E3-53C46DD0E374}" type="pres">
      <dgm:prSet presAssocID="{348E1686-2C60-4827-8C27-4FE93FD8664A}" presName="center2" presStyleLbl="fgShp" presStyleIdx="1" presStyleCnt="2"/>
      <dgm:spPr/>
      <dgm:t>
        <a:bodyPr/>
        <a:lstStyle/>
        <a:p>
          <a:endParaRPr lang="zh-CN" altLang="en-US"/>
        </a:p>
      </dgm:t>
    </dgm:pt>
  </dgm:ptLst>
  <dgm:cxnLst>
    <dgm:cxn modelId="{6EAF5207-03EF-44A7-B179-8BAA4F71A966}" type="presOf" srcId="{F62686DE-DFB9-4D11-84E1-7606C6BA4DCC}" destId="{313264DE-1EBE-416E-A0CC-1E3901B0CF65}" srcOrd="1" destOrd="2" presId="urn:microsoft.com/office/officeart/2005/8/layout/cycle4"/>
    <dgm:cxn modelId="{6A895B44-27C1-4F8E-B58D-02134260B02E}" type="presOf" srcId="{56B54854-0E5B-498B-8B42-6B6B29A6F985}" destId="{E4122DD2-A9B7-4A32-B219-E7F1399458FF}" srcOrd="0" destOrd="1" presId="urn:microsoft.com/office/officeart/2005/8/layout/cycle4"/>
    <dgm:cxn modelId="{31067D62-8E7E-4B59-9CB9-1C46F5BFC666}" type="presOf" srcId="{15B4D028-2EB0-49D4-8DE4-F4727830B2DE}" destId="{E4122DD2-A9B7-4A32-B219-E7F1399458FF}" srcOrd="0" destOrd="3" presId="urn:microsoft.com/office/officeart/2005/8/layout/cycle4"/>
    <dgm:cxn modelId="{6C523227-9359-4CD3-B873-294E86755336}" srcId="{20692605-0F48-41EC-BC38-D4025A6EF58F}" destId="{2D59D94A-4F48-4720-90F4-4A7B001CD7E5}" srcOrd="2" destOrd="0" parTransId="{3E47A845-781F-4C0A-9DB4-C5B84334EC0B}" sibTransId="{87248DF8-DA62-4B9B-80CC-72E91F0CC539}"/>
    <dgm:cxn modelId="{E9BB8E8B-9C29-4766-9ADF-C5EFA356956C}" srcId="{20692605-0F48-41EC-BC38-D4025A6EF58F}" destId="{330D1841-887D-4DB1-8027-7CF931F33145}" srcOrd="0" destOrd="0" parTransId="{DEC83027-1BEB-4AB8-A64B-CB1F6F4CC810}" sibTransId="{0AF03FF2-2677-4A62-974B-9D68D388A1D4}"/>
    <dgm:cxn modelId="{A6FA4BA8-2AE0-41BF-A202-274BB3A513AB}" type="presOf" srcId="{56B54854-0E5B-498B-8B42-6B6B29A6F985}" destId="{313264DE-1EBE-416E-A0CC-1E3901B0CF65}" srcOrd="1" destOrd="1" presId="urn:microsoft.com/office/officeart/2005/8/layout/cycle4"/>
    <dgm:cxn modelId="{E6ADF74C-4FE2-4AD7-8BF8-FC0E1C21831B}" srcId="{40EDCEF1-48A4-468D-9905-575DE2070DFB}" destId="{56B54854-0E5B-498B-8B42-6B6B29A6F985}" srcOrd="1" destOrd="0" parTransId="{C06B59A4-4236-427D-ACCB-D12BB3F52ED8}" sibTransId="{B5D34788-4264-47DA-B7BE-D55758D3DA85}"/>
    <dgm:cxn modelId="{13E8E517-6C32-41E8-B33E-A64BF8837BCF}" srcId="{348E1686-2C60-4827-8C27-4FE93FD8664A}" destId="{6CA27982-684A-4C25-A4E7-877F303C44BE}" srcOrd="3" destOrd="0" parTransId="{A75F8B71-A840-4E7D-A83D-A27D482154F1}" sibTransId="{B27D27C2-F407-4C3D-B81E-7640FCCE9CF8}"/>
    <dgm:cxn modelId="{C3362016-8242-4AE0-9D1D-35120FD48334}" srcId="{348E1686-2C60-4827-8C27-4FE93FD8664A}" destId="{F3675121-2B3F-467E-9086-8E0079975BDF}" srcOrd="0" destOrd="0" parTransId="{F712DCA4-324C-4170-B896-65A4A87734C5}" sibTransId="{42343561-605F-47B3-AFAA-0105647AC469}"/>
    <dgm:cxn modelId="{598CA6B7-7A21-4FD1-AE91-037CB019F39D}" type="presOf" srcId="{F154B0F6-E31B-4E81-B3E5-92D393B71F16}" destId="{A7EA5354-0EC2-433B-945E-D6F1A4184665}" srcOrd="1" destOrd="0" presId="urn:microsoft.com/office/officeart/2005/8/layout/cycle4"/>
    <dgm:cxn modelId="{46F1D331-35BE-4494-ABCA-5B6F25462A2A}" type="presOf" srcId="{DDF403C6-9901-4C5C-9670-3234057802A2}" destId="{A4DE618E-33F6-4CEC-8FFB-F0F6F34DDCA4}" srcOrd="1" destOrd="1" presId="urn:microsoft.com/office/officeart/2005/8/layout/cycle4"/>
    <dgm:cxn modelId="{AC390956-12F7-4702-AB64-6D0CFF217950}" type="presOf" srcId="{40EDCEF1-48A4-468D-9905-575DE2070DFB}" destId="{77EF0FBF-323D-464D-B441-0200966863B6}" srcOrd="0" destOrd="0" presId="urn:microsoft.com/office/officeart/2005/8/layout/cycle4"/>
    <dgm:cxn modelId="{D11DE89C-D70A-4154-8202-BC40A7A44C89}" type="presOf" srcId="{2ED8CCFE-A7DF-41FB-8B2B-22A6B0637C6E}" destId="{A7EA5354-0EC2-433B-945E-D6F1A4184665}" srcOrd="1" destOrd="1" presId="urn:microsoft.com/office/officeart/2005/8/layout/cycle4"/>
    <dgm:cxn modelId="{9A435C15-502A-447E-9F0F-F92971B09FEC}" type="presOf" srcId="{330D1841-887D-4DB1-8027-7CF931F33145}" destId="{A4DE618E-33F6-4CEC-8FFB-F0F6F34DDCA4}" srcOrd="1" destOrd="0" presId="urn:microsoft.com/office/officeart/2005/8/layout/cycle4"/>
    <dgm:cxn modelId="{650CCB79-C200-4594-9002-1674A7844571}" type="presOf" srcId="{F62686DE-DFB9-4D11-84E1-7606C6BA4DCC}" destId="{E4122DD2-A9B7-4A32-B219-E7F1399458FF}" srcOrd="0" destOrd="2" presId="urn:microsoft.com/office/officeart/2005/8/layout/cycle4"/>
    <dgm:cxn modelId="{D8B420B9-FBBB-4380-8AD2-5A3147733ABA}" srcId="{40EDCEF1-48A4-468D-9905-575DE2070DFB}" destId="{021865E1-25F7-405E-BB04-4A95BB7C4C95}" srcOrd="0" destOrd="0" parTransId="{99C6036F-235C-44C5-8E30-1B440B9A371F}" sibTransId="{52043818-1E18-4B55-9116-4E6D6A1CF325}"/>
    <dgm:cxn modelId="{AC74CA5C-3275-4E9A-B7EE-FE1B4DD50017}" type="presOf" srcId="{20692605-0F48-41EC-BC38-D4025A6EF58F}" destId="{47BF7CE7-AB16-4075-8123-7583CD6E6D8B}" srcOrd="0" destOrd="0" presId="urn:microsoft.com/office/officeart/2005/8/layout/cycle4"/>
    <dgm:cxn modelId="{7D650A2E-E95D-4A6C-A91B-89043AEF9E46}" srcId="{F3675121-2B3F-467E-9086-8E0079975BDF}" destId="{F154B0F6-E31B-4E81-B3E5-92D393B71F16}" srcOrd="0" destOrd="0" parTransId="{8FBB797F-7CF7-4E57-A32E-0FBB90921F80}" sibTransId="{4876A43E-1597-4833-8059-D36C9555DA86}"/>
    <dgm:cxn modelId="{661153DD-FEAE-4388-92C8-81A8598F56D0}" type="presOf" srcId="{F154B0F6-E31B-4E81-B3E5-92D393B71F16}" destId="{936852D4-11BC-4633-AF47-64FB3CA73717}" srcOrd="0" destOrd="0" presId="urn:microsoft.com/office/officeart/2005/8/layout/cycle4"/>
    <dgm:cxn modelId="{A3D1C13E-E53B-4A3D-971C-F6620BDBCCA0}" type="presOf" srcId="{486D38FF-CE60-408C-8782-2C4D5FF17DC5}" destId="{AC8E24EC-130D-4FD9-90AF-F2DEF2065DDC}" srcOrd="0" destOrd="1" presId="urn:microsoft.com/office/officeart/2005/8/layout/cycle4"/>
    <dgm:cxn modelId="{192DAB05-5002-4B40-BA23-5B5C1D2AE3D6}" type="presOf" srcId="{B5FE8E27-17F0-4C61-9A67-D7AB8DDF844D}" destId="{05651B06-7E11-495E-8C80-C300521DFAE9}" srcOrd="1" destOrd="0" presId="urn:microsoft.com/office/officeart/2005/8/layout/cycle4"/>
    <dgm:cxn modelId="{B5B1962E-66C0-4681-AC45-EC7EF09DB1F7}" type="presOf" srcId="{B5FE8E27-17F0-4C61-9A67-D7AB8DDF844D}" destId="{AC8E24EC-130D-4FD9-90AF-F2DEF2065DDC}" srcOrd="0" destOrd="0" presId="urn:microsoft.com/office/officeart/2005/8/layout/cycle4"/>
    <dgm:cxn modelId="{D726EB6A-3172-4FF1-8AC3-57D3DA8C39E6}" type="presOf" srcId="{15B4D028-2EB0-49D4-8DE4-F4727830B2DE}" destId="{313264DE-1EBE-416E-A0CC-1E3901B0CF65}" srcOrd="1" destOrd="3" presId="urn:microsoft.com/office/officeart/2005/8/layout/cycle4"/>
    <dgm:cxn modelId="{25D6FBD6-AA8A-453A-9317-0A2C2E658BDB}" srcId="{F3675121-2B3F-467E-9086-8E0079975BDF}" destId="{2ED8CCFE-A7DF-41FB-8B2B-22A6B0637C6E}" srcOrd="1" destOrd="0" parTransId="{4CDF8252-DF55-4308-8CB6-B00F48E71596}" sibTransId="{769A63A7-2179-4416-8B90-55334B462E6D}"/>
    <dgm:cxn modelId="{B855E43D-4D11-4A96-A42D-87567F51B937}" srcId="{348E1686-2C60-4827-8C27-4FE93FD8664A}" destId="{40EDCEF1-48A4-468D-9905-575DE2070DFB}" srcOrd="2" destOrd="0" parTransId="{534FFAB9-48AC-41F2-ACA4-E455355956BC}" sibTransId="{CE066A72-B414-4440-ACF8-11D2095447C2}"/>
    <dgm:cxn modelId="{DBD5E1DD-EEA0-4C54-B9C3-299049FA1DED}" type="presOf" srcId="{DDF403C6-9901-4C5C-9670-3234057802A2}" destId="{022D6A1B-D67F-46FA-89A1-4ECD3A762FAE}" srcOrd="0" destOrd="1" presId="urn:microsoft.com/office/officeart/2005/8/layout/cycle4"/>
    <dgm:cxn modelId="{0C849E6E-6C87-4CC1-9230-4F2851DF4D64}" srcId="{348E1686-2C60-4827-8C27-4FE93FD8664A}" destId="{20692605-0F48-41EC-BC38-D4025A6EF58F}" srcOrd="1" destOrd="0" parTransId="{41CE8F28-6B9A-4674-BE90-F5634A9676AF}" sibTransId="{DE7A226F-D150-4C52-98C3-E99A68FA4AB2}"/>
    <dgm:cxn modelId="{8B20CBF2-6570-4278-B6BF-493BAECFA71D}" type="presOf" srcId="{021865E1-25F7-405E-BB04-4A95BB7C4C95}" destId="{313264DE-1EBE-416E-A0CC-1E3901B0CF65}" srcOrd="1" destOrd="0" presId="urn:microsoft.com/office/officeart/2005/8/layout/cycle4"/>
    <dgm:cxn modelId="{BDC5D351-0D75-448C-8829-CB83ACB7E233}" type="presOf" srcId="{3166CFE5-4ADE-43C3-A9FF-FAB7C24D4C93}" destId="{05651B06-7E11-495E-8C80-C300521DFAE9}" srcOrd="1" destOrd="2" presId="urn:microsoft.com/office/officeart/2005/8/layout/cycle4"/>
    <dgm:cxn modelId="{710085C9-7587-4E81-982B-9536ED6F052F}" type="presOf" srcId="{021865E1-25F7-405E-BB04-4A95BB7C4C95}" destId="{E4122DD2-A9B7-4A32-B219-E7F1399458FF}" srcOrd="0" destOrd="0" presId="urn:microsoft.com/office/officeart/2005/8/layout/cycle4"/>
    <dgm:cxn modelId="{7CA38582-4A47-4456-8526-3679ABF56C1D}" srcId="{40EDCEF1-48A4-468D-9905-575DE2070DFB}" destId="{15B4D028-2EB0-49D4-8DE4-F4727830B2DE}" srcOrd="3" destOrd="0" parTransId="{0896117A-6F55-452C-AE60-B458A4493BED}" sibTransId="{C295245D-5FB1-49FD-A14B-444DAEF4F05F}"/>
    <dgm:cxn modelId="{076F8D31-2632-4C2A-9E7F-8A95BB52508F}" srcId="{6CA27982-684A-4C25-A4E7-877F303C44BE}" destId="{B5FE8E27-17F0-4C61-9A67-D7AB8DDF844D}" srcOrd="0" destOrd="0" parTransId="{92F693E8-1869-4ED0-B7B5-10A35344C583}" sibTransId="{20165C93-E4D0-44CF-A513-0A07F84AC4DA}"/>
    <dgm:cxn modelId="{AF50E85C-3085-44CA-A593-83EAE63D06B2}" type="presOf" srcId="{2D59D94A-4F48-4720-90F4-4A7B001CD7E5}" destId="{022D6A1B-D67F-46FA-89A1-4ECD3A762FAE}" srcOrd="0" destOrd="2" presId="urn:microsoft.com/office/officeart/2005/8/layout/cycle4"/>
    <dgm:cxn modelId="{6A52783E-4E6F-453D-B45F-ED9924B91717}" srcId="{6CA27982-684A-4C25-A4E7-877F303C44BE}" destId="{3166CFE5-4ADE-43C3-A9FF-FAB7C24D4C93}" srcOrd="2" destOrd="0" parTransId="{0845DBD6-7CA1-4468-A496-E2B5FDE67D57}" sibTransId="{D03A8826-F8C3-44D8-A774-08074DF57CF9}"/>
    <dgm:cxn modelId="{5C28ADC5-95DD-4AD3-84CE-9CFCD1E9A86B}" type="presOf" srcId="{348E1686-2C60-4827-8C27-4FE93FD8664A}" destId="{1B2379B5-61C1-44D9-95B1-48E9D3571EAE}" srcOrd="0" destOrd="0" presId="urn:microsoft.com/office/officeart/2005/8/layout/cycle4"/>
    <dgm:cxn modelId="{0AF090A0-82A2-4CC2-9BF3-886D7CA4D0A2}" srcId="{40EDCEF1-48A4-468D-9905-575DE2070DFB}" destId="{F62686DE-DFB9-4D11-84E1-7606C6BA4DCC}" srcOrd="2" destOrd="0" parTransId="{D483D572-C7AC-4A98-81D3-4A27AB06B9BD}" sibTransId="{A92A4A8A-FFD2-4186-8F5C-D36B564B60E4}"/>
    <dgm:cxn modelId="{6009DD6C-3ABD-480B-B952-E2348A7CE241}" srcId="{20692605-0F48-41EC-BC38-D4025A6EF58F}" destId="{DDF403C6-9901-4C5C-9670-3234057802A2}" srcOrd="1" destOrd="0" parTransId="{EA314F2B-09E8-448D-A187-D3A56E1E6228}" sibTransId="{4940A2DC-85F4-499C-BACE-8BB37C4F8D75}"/>
    <dgm:cxn modelId="{30F500CC-37DE-4E96-9E4E-3FC82EB4555C}" type="presOf" srcId="{F3675121-2B3F-467E-9086-8E0079975BDF}" destId="{19FDA72A-7AE3-48DF-9B43-755AFDD5F652}" srcOrd="0" destOrd="0" presId="urn:microsoft.com/office/officeart/2005/8/layout/cycle4"/>
    <dgm:cxn modelId="{E676489E-94E1-4F84-A525-197E422030EE}" type="presOf" srcId="{330D1841-887D-4DB1-8027-7CF931F33145}" destId="{022D6A1B-D67F-46FA-89A1-4ECD3A762FAE}" srcOrd="0" destOrd="0" presId="urn:microsoft.com/office/officeart/2005/8/layout/cycle4"/>
    <dgm:cxn modelId="{DBC1898A-E8FD-4566-9C5E-0D6D0485E345}" type="presOf" srcId="{2D59D94A-4F48-4720-90F4-4A7B001CD7E5}" destId="{A4DE618E-33F6-4CEC-8FFB-F0F6F34DDCA4}" srcOrd="1" destOrd="2" presId="urn:microsoft.com/office/officeart/2005/8/layout/cycle4"/>
    <dgm:cxn modelId="{FD045234-4984-429F-A996-352978DADC80}" srcId="{6CA27982-684A-4C25-A4E7-877F303C44BE}" destId="{486D38FF-CE60-408C-8782-2C4D5FF17DC5}" srcOrd="1" destOrd="0" parTransId="{F2A2153F-3C9D-4E3E-8840-367A511C5472}" sibTransId="{9B902B7D-8755-4C89-BF4B-AC2EBE567EC2}"/>
    <dgm:cxn modelId="{A55C9E83-1FDE-4BEF-9891-1C0D88CBAA2B}" type="presOf" srcId="{3166CFE5-4ADE-43C3-A9FF-FAB7C24D4C93}" destId="{AC8E24EC-130D-4FD9-90AF-F2DEF2065DDC}" srcOrd="0" destOrd="2" presId="urn:microsoft.com/office/officeart/2005/8/layout/cycle4"/>
    <dgm:cxn modelId="{E4FF19EB-5B58-45B2-AD52-85927AD9C2CC}" type="presOf" srcId="{486D38FF-CE60-408C-8782-2C4D5FF17DC5}" destId="{05651B06-7E11-495E-8C80-C300521DFAE9}" srcOrd="1" destOrd="1" presId="urn:microsoft.com/office/officeart/2005/8/layout/cycle4"/>
    <dgm:cxn modelId="{7A5E7002-DFD4-4569-AD2A-4A1B62053328}" type="presOf" srcId="{6CA27982-684A-4C25-A4E7-877F303C44BE}" destId="{BCA662FB-A201-444C-9A2F-E88CA334164D}" srcOrd="0" destOrd="0" presId="urn:microsoft.com/office/officeart/2005/8/layout/cycle4"/>
    <dgm:cxn modelId="{EC6C1B3B-CFC7-498F-AB23-F90F1854E98F}" type="presOf" srcId="{2ED8CCFE-A7DF-41FB-8B2B-22A6B0637C6E}" destId="{936852D4-11BC-4633-AF47-64FB3CA73717}" srcOrd="0" destOrd="1" presId="urn:microsoft.com/office/officeart/2005/8/layout/cycle4"/>
    <dgm:cxn modelId="{D194F4AE-B13A-4D31-B9A0-DF29F8CA9B49}" type="presParOf" srcId="{1B2379B5-61C1-44D9-95B1-48E9D3571EAE}" destId="{C6AEFD91-A473-4760-A2B1-F482D2E57FCC}" srcOrd="0" destOrd="0" presId="urn:microsoft.com/office/officeart/2005/8/layout/cycle4"/>
    <dgm:cxn modelId="{44E02F2D-0073-46A4-9DB2-A9ACA18853E3}" type="presParOf" srcId="{C6AEFD91-A473-4760-A2B1-F482D2E57FCC}" destId="{9E35AFF0-8D33-40B5-AD74-733D5565E953}" srcOrd="0" destOrd="0" presId="urn:microsoft.com/office/officeart/2005/8/layout/cycle4"/>
    <dgm:cxn modelId="{2A87B10D-C0FA-4719-AC41-3C50A2982349}" type="presParOf" srcId="{9E35AFF0-8D33-40B5-AD74-733D5565E953}" destId="{936852D4-11BC-4633-AF47-64FB3CA73717}" srcOrd="0" destOrd="0" presId="urn:microsoft.com/office/officeart/2005/8/layout/cycle4"/>
    <dgm:cxn modelId="{17F0FAE1-9A16-43F6-9F54-7EF20E691D6D}" type="presParOf" srcId="{9E35AFF0-8D33-40B5-AD74-733D5565E953}" destId="{A7EA5354-0EC2-433B-945E-D6F1A4184665}" srcOrd="1" destOrd="0" presId="urn:microsoft.com/office/officeart/2005/8/layout/cycle4"/>
    <dgm:cxn modelId="{C46DE74B-34CB-4922-943B-28B7C1C9F1D0}" type="presParOf" srcId="{C6AEFD91-A473-4760-A2B1-F482D2E57FCC}" destId="{84B0B467-3A16-4369-A485-B4A4C6E76746}" srcOrd="1" destOrd="0" presId="urn:microsoft.com/office/officeart/2005/8/layout/cycle4"/>
    <dgm:cxn modelId="{ACDC780C-2E6E-4706-B2AC-6B85BF866365}" type="presParOf" srcId="{84B0B467-3A16-4369-A485-B4A4C6E76746}" destId="{022D6A1B-D67F-46FA-89A1-4ECD3A762FAE}" srcOrd="0" destOrd="0" presId="urn:microsoft.com/office/officeart/2005/8/layout/cycle4"/>
    <dgm:cxn modelId="{4044FE2F-FA9F-4A71-8033-61967F558C4F}" type="presParOf" srcId="{84B0B467-3A16-4369-A485-B4A4C6E76746}" destId="{A4DE618E-33F6-4CEC-8FFB-F0F6F34DDCA4}" srcOrd="1" destOrd="0" presId="urn:microsoft.com/office/officeart/2005/8/layout/cycle4"/>
    <dgm:cxn modelId="{7F152BC6-9E26-4D9A-A985-EEACCC7FF31C}" type="presParOf" srcId="{C6AEFD91-A473-4760-A2B1-F482D2E57FCC}" destId="{AE95C04B-2F12-4D32-9177-EA1150A7A884}" srcOrd="2" destOrd="0" presId="urn:microsoft.com/office/officeart/2005/8/layout/cycle4"/>
    <dgm:cxn modelId="{C911F64E-2C55-458D-B757-9976BA79117C}" type="presParOf" srcId="{AE95C04B-2F12-4D32-9177-EA1150A7A884}" destId="{E4122DD2-A9B7-4A32-B219-E7F1399458FF}" srcOrd="0" destOrd="0" presId="urn:microsoft.com/office/officeart/2005/8/layout/cycle4"/>
    <dgm:cxn modelId="{583450B9-E3EC-41FA-A4A4-0866D201CC90}" type="presParOf" srcId="{AE95C04B-2F12-4D32-9177-EA1150A7A884}" destId="{313264DE-1EBE-416E-A0CC-1E3901B0CF65}" srcOrd="1" destOrd="0" presId="urn:microsoft.com/office/officeart/2005/8/layout/cycle4"/>
    <dgm:cxn modelId="{D11917E0-0452-408F-98D9-925161FA1A19}" type="presParOf" srcId="{C6AEFD91-A473-4760-A2B1-F482D2E57FCC}" destId="{BF801BB5-7A03-44DB-A8C0-7EDC2F904642}" srcOrd="3" destOrd="0" presId="urn:microsoft.com/office/officeart/2005/8/layout/cycle4"/>
    <dgm:cxn modelId="{6B63FEDB-E001-4C47-9004-028E74FBE1FC}" type="presParOf" srcId="{BF801BB5-7A03-44DB-A8C0-7EDC2F904642}" destId="{AC8E24EC-130D-4FD9-90AF-F2DEF2065DDC}" srcOrd="0" destOrd="0" presId="urn:microsoft.com/office/officeart/2005/8/layout/cycle4"/>
    <dgm:cxn modelId="{B7241F91-96AE-47D6-A7D7-DA0A71FE7054}" type="presParOf" srcId="{BF801BB5-7A03-44DB-A8C0-7EDC2F904642}" destId="{05651B06-7E11-495E-8C80-C300521DFAE9}" srcOrd="1" destOrd="0" presId="urn:microsoft.com/office/officeart/2005/8/layout/cycle4"/>
    <dgm:cxn modelId="{0406A99B-0EEB-430B-B23A-0D73DD3300CE}" type="presParOf" srcId="{C6AEFD91-A473-4760-A2B1-F482D2E57FCC}" destId="{49BF956E-0D61-4D6D-BFD7-4AD0103E991F}" srcOrd="4" destOrd="0" presId="urn:microsoft.com/office/officeart/2005/8/layout/cycle4"/>
    <dgm:cxn modelId="{723CBC1D-4BFE-46D0-9C6A-717B6032E607}" type="presParOf" srcId="{1B2379B5-61C1-44D9-95B1-48E9D3571EAE}" destId="{F1C0FAF0-69B9-4B6D-BD43-9636C7311B11}" srcOrd="1" destOrd="0" presId="urn:microsoft.com/office/officeart/2005/8/layout/cycle4"/>
    <dgm:cxn modelId="{7606D71E-ADF5-4858-801F-34C17107E5B7}" type="presParOf" srcId="{F1C0FAF0-69B9-4B6D-BD43-9636C7311B11}" destId="{19FDA72A-7AE3-48DF-9B43-755AFDD5F652}" srcOrd="0" destOrd="0" presId="urn:microsoft.com/office/officeart/2005/8/layout/cycle4"/>
    <dgm:cxn modelId="{E1B3DCC2-5072-464B-B862-27835DA4D11E}" type="presParOf" srcId="{F1C0FAF0-69B9-4B6D-BD43-9636C7311B11}" destId="{47BF7CE7-AB16-4075-8123-7583CD6E6D8B}" srcOrd="1" destOrd="0" presId="urn:microsoft.com/office/officeart/2005/8/layout/cycle4"/>
    <dgm:cxn modelId="{C831F0D2-FF41-4E66-8EEC-B464FD4C758F}" type="presParOf" srcId="{F1C0FAF0-69B9-4B6D-BD43-9636C7311B11}" destId="{77EF0FBF-323D-464D-B441-0200966863B6}" srcOrd="2" destOrd="0" presId="urn:microsoft.com/office/officeart/2005/8/layout/cycle4"/>
    <dgm:cxn modelId="{63035352-E101-4419-8909-88855F5AD937}" type="presParOf" srcId="{F1C0FAF0-69B9-4B6D-BD43-9636C7311B11}" destId="{BCA662FB-A201-444C-9A2F-E88CA334164D}" srcOrd="3" destOrd="0" presId="urn:microsoft.com/office/officeart/2005/8/layout/cycle4"/>
    <dgm:cxn modelId="{2F0D179B-6AAA-48EB-A0B4-1E40C57F5037}" type="presParOf" srcId="{F1C0FAF0-69B9-4B6D-BD43-9636C7311B11}" destId="{6470D4C3-2209-4BE6-AD87-F6BBFC83B92F}" srcOrd="4" destOrd="0" presId="urn:microsoft.com/office/officeart/2005/8/layout/cycle4"/>
    <dgm:cxn modelId="{E2CEDFEE-DE48-497C-880B-8817BFD6D87F}" type="presParOf" srcId="{1B2379B5-61C1-44D9-95B1-48E9D3571EAE}" destId="{0108116A-04E5-4B61-AD57-FBD583D1D83F}" srcOrd="2" destOrd="0" presId="urn:microsoft.com/office/officeart/2005/8/layout/cycle4"/>
    <dgm:cxn modelId="{52FC67BA-FEA2-4980-BF4B-09F492AB0760}" type="presParOf" srcId="{1B2379B5-61C1-44D9-95B1-48E9D3571EAE}" destId="{2734A6BC-8EF9-4E75-B9E3-53C46DD0E374}" srcOrd="3" destOrd="0" presId="urn:microsoft.com/office/officeart/2005/8/layout/cycle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1B33E0-E958-4DC6-AA6C-DCFC7BE9E4BE}" type="doc">
      <dgm:prSet loTypeId="urn:microsoft.com/office/officeart/2005/8/layout/funnel1" loCatId="process" qsTypeId="urn:microsoft.com/office/officeart/2005/8/quickstyle/simple1#4" qsCatId="simple" csTypeId="urn:microsoft.com/office/officeart/2005/8/colors/accent1_2#6" csCatId="accent1" phldr="1"/>
      <dgm:spPr/>
      <dgm:t>
        <a:bodyPr/>
        <a:lstStyle/>
        <a:p>
          <a:endParaRPr lang="zh-CN" altLang="en-US"/>
        </a:p>
      </dgm:t>
    </dgm:pt>
    <dgm:pt modelId="{DDCFA02C-744E-4FB1-8697-A82C5D71606E}">
      <dgm:prSet phldrT="[文本]"/>
      <dgm:spPr/>
      <dgm:t>
        <a:bodyPr/>
        <a:lstStyle/>
        <a:p>
          <a:r>
            <a:rPr lang="zh-CN" altLang="en-US" dirty="0" smtClean="0"/>
            <a:t>电子记录器</a:t>
          </a:r>
          <a:endParaRPr lang="zh-CN" altLang="en-US" dirty="0"/>
        </a:p>
      </dgm:t>
    </dgm:pt>
    <dgm:pt modelId="{01774CE9-4252-44D4-8C39-1C5709592583}" type="parTrans" cxnId="{EDF24DFE-1F39-4BF9-B55B-27A1A83F3B63}">
      <dgm:prSet/>
      <dgm:spPr/>
      <dgm:t>
        <a:bodyPr/>
        <a:lstStyle/>
        <a:p>
          <a:endParaRPr lang="zh-CN" altLang="en-US"/>
        </a:p>
      </dgm:t>
    </dgm:pt>
    <dgm:pt modelId="{FDB18BD6-1194-4F12-B387-D06BA9BBD8B8}" type="sibTrans" cxnId="{EDF24DFE-1F39-4BF9-B55B-27A1A83F3B63}">
      <dgm:prSet/>
      <dgm:spPr/>
      <dgm:t>
        <a:bodyPr/>
        <a:lstStyle/>
        <a:p>
          <a:endParaRPr lang="zh-CN" altLang="en-US"/>
        </a:p>
      </dgm:t>
    </dgm:pt>
    <dgm:pt modelId="{989629C0-6921-4B19-BEA3-4A7FC63F2794}">
      <dgm:prSet phldrT="[文本]"/>
      <dgm:spPr/>
      <dgm:t>
        <a:bodyPr/>
        <a:lstStyle/>
        <a:p>
          <a:r>
            <a:rPr lang="zh-CN" altLang="en-US" dirty="0" smtClean="0"/>
            <a:t>卡应用</a:t>
          </a:r>
          <a:endParaRPr lang="zh-CN" altLang="en-US" dirty="0"/>
        </a:p>
      </dgm:t>
    </dgm:pt>
    <dgm:pt modelId="{E73548F8-D765-459D-B24D-7670DFCD52ED}" type="parTrans" cxnId="{1CD66F48-14BD-426A-A14E-B6F8FCA3D281}">
      <dgm:prSet/>
      <dgm:spPr/>
      <dgm:t>
        <a:bodyPr/>
        <a:lstStyle/>
        <a:p>
          <a:endParaRPr lang="zh-CN" altLang="en-US"/>
        </a:p>
      </dgm:t>
    </dgm:pt>
    <dgm:pt modelId="{FE7EA810-60FE-40A2-B42B-23CC8C7B2859}" type="sibTrans" cxnId="{1CD66F48-14BD-426A-A14E-B6F8FCA3D281}">
      <dgm:prSet/>
      <dgm:spPr/>
      <dgm:t>
        <a:bodyPr/>
        <a:lstStyle/>
        <a:p>
          <a:endParaRPr lang="zh-CN" altLang="en-US"/>
        </a:p>
      </dgm:t>
    </dgm:pt>
    <dgm:pt modelId="{956A698B-1173-44F3-82A9-B28B96AF44E5}">
      <dgm:prSet phldrT="[文本]"/>
      <dgm:spPr/>
      <dgm:t>
        <a:bodyPr/>
        <a:lstStyle/>
        <a:p>
          <a:r>
            <a:rPr lang="zh-CN" altLang="en-US" dirty="0" smtClean="0"/>
            <a:t>课件应用</a:t>
          </a:r>
          <a:endParaRPr lang="zh-CN" altLang="en-US" dirty="0"/>
        </a:p>
      </dgm:t>
    </dgm:pt>
    <dgm:pt modelId="{9A299CF2-26DF-4664-B413-F27965BE6F74}" type="parTrans" cxnId="{767EE162-6202-448A-8931-84B10BA322FD}">
      <dgm:prSet/>
      <dgm:spPr/>
      <dgm:t>
        <a:bodyPr/>
        <a:lstStyle/>
        <a:p>
          <a:endParaRPr lang="zh-CN" altLang="en-US"/>
        </a:p>
      </dgm:t>
    </dgm:pt>
    <dgm:pt modelId="{322B1B1E-761A-4CBE-93F1-7EF009611137}" type="sibTrans" cxnId="{767EE162-6202-448A-8931-84B10BA322FD}">
      <dgm:prSet/>
      <dgm:spPr/>
      <dgm:t>
        <a:bodyPr/>
        <a:lstStyle/>
        <a:p>
          <a:endParaRPr lang="zh-CN" altLang="en-US"/>
        </a:p>
      </dgm:t>
    </dgm:pt>
    <dgm:pt modelId="{9E2550FC-382F-4D1A-B158-2D1CD65C113B}">
      <dgm:prSet phldrT="[文本]" phldr="1"/>
      <dgm:spPr/>
      <dgm:t>
        <a:bodyPr/>
        <a:lstStyle/>
        <a:p>
          <a:endParaRPr lang="zh-CN" altLang="en-US" dirty="0"/>
        </a:p>
      </dgm:t>
    </dgm:pt>
    <dgm:pt modelId="{DF954F6F-E2A1-4AFC-B65A-CCA374559920}" type="parTrans" cxnId="{1B958CCD-D9DB-402C-B84B-4401A40DB69D}">
      <dgm:prSet/>
      <dgm:spPr/>
      <dgm:t>
        <a:bodyPr/>
        <a:lstStyle/>
        <a:p>
          <a:endParaRPr lang="zh-CN" altLang="en-US"/>
        </a:p>
      </dgm:t>
    </dgm:pt>
    <dgm:pt modelId="{9423812C-95A1-4074-9079-B7C91569D3F5}" type="sibTrans" cxnId="{1B958CCD-D9DB-402C-B84B-4401A40DB69D}">
      <dgm:prSet/>
      <dgm:spPr/>
      <dgm:t>
        <a:bodyPr/>
        <a:lstStyle/>
        <a:p>
          <a:endParaRPr lang="zh-CN" altLang="en-US"/>
        </a:p>
      </dgm:t>
    </dgm:pt>
    <dgm:pt modelId="{22306684-80ED-4C15-BF78-DDBE3058DCC8}" type="pres">
      <dgm:prSet presAssocID="{E41B33E0-E958-4DC6-AA6C-DCFC7BE9E4B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11156E-D160-4082-B1A0-A5B56061A505}" type="pres">
      <dgm:prSet presAssocID="{E41B33E0-E958-4DC6-AA6C-DCFC7BE9E4BE}" presName="ellipse" presStyleLbl="trBgShp" presStyleIdx="0" presStyleCnt="1"/>
      <dgm:spPr/>
    </dgm:pt>
    <dgm:pt modelId="{9F60190A-EE9A-4CE1-8F39-700B814BD839}" type="pres">
      <dgm:prSet presAssocID="{E41B33E0-E958-4DC6-AA6C-DCFC7BE9E4BE}" presName="arrow1" presStyleLbl="fgShp" presStyleIdx="0" presStyleCnt="1"/>
      <dgm:spPr/>
    </dgm:pt>
    <dgm:pt modelId="{3B148413-FE35-4447-924B-E81414E23C12}" type="pres">
      <dgm:prSet presAssocID="{E41B33E0-E958-4DC6-AA6C-DCFC7BE9E4BE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A85D1-D51A-49A3-AB0B-9340CB62414F}" type="pres">
      <dgm:prSet presAssocID="{989629C0-6921-4B19-BEA3-4A7FC63F2794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B27570-9AF1-44EB-BDFA-176837E4A2B8}" type="pres">
      <dgm:prSet presAssocID="{956A698B-1173-44F3-82A9-B28B96AF44E5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50FA8F-F7DC-4975-B612-D9E373DB7B45}" type="pres">
      <dgm:prSet presAssocID="{9E2550FC-382F-4D1A-B158-2D1CD65C113B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E7D509-D8AA-435C-904F-2A96279954E4}" type="pres">
      <dgm:prSet presAssocID="{E41B33E0-E958-4DC6-AA6C-DCFC7BE9E4BE}" presName="funnel" presStyleLbl="trAlignAcc1" presStyleIdx="0" presStyleCnt="1" custLinFactNeighborX="-352" custLinFactNeighborY="1741"/>
      <dgm:spPr/>
    </dgm:pt>
  </dgm:ptLst>
  <dgm:cxnLst>
    <dgm:cxn modelId="{EDF24DFE-1F39-4BF9-B55B-27A1A83F3B63}" srcId="{E41B33E0-E958-4DC6-AA6C-DCFC7BE9E4BE}" destId="{DDCFA02C-744E-4FB1-8697-A82C5D71606E}" srcOrd="0" destOrd="0" parTransId="{01774CE9-4252-44D4-8C39-1C5709592583}" sibTransId="{FDB18BD6-1194-4F12-B387-D06BA9BBD8B8}"/>
    <dgm:cxn modelId="{1B958CCD-D9DB-402C-B84B-4401A40DB69D}" srcId="{E41B33E0-E958-4DC6-AA6C-DCFC7BE9E4BE}" destId="{9E2550FC-382F-4D1A-B158-2D1CD65C113B}" srcOrd="3" destOrd="0" parTransId="{DF954F6F-E2A1-4AFC-B65A-CCA374559920}" sibTransId="{9423812C-95A1-4074-9079-B7C91569D3F5}"/>
    <dgm:cxn modelId="{1CD66F48-14BD-426A-A14E-B6F8FCA3D281}" srcId="{E41B33E0-E958-4DC6-AA6C-DCFC7BE9E4BE}" destId="{989629C0-6921-4B19-BEA3-4A7FC63F2794}" srcOrd="1" destOrd="0" parTransId="{E73548F8-D765-459D-B24D-7670DFCD52ED}" sibTransId="{FE7EA810-60FE-40A2-B42B-23CC8C7B2859}"/>
    <dgm:cxn modelId="{14CF2A94-ADE2-47D6-9469-0B6562D98561}" type="presOf" srcId="{989629C0-6921-4B19-BEA3-4A7FC63F2794}" destId="{CDB27570-9AF1-44EB-BDFA-176837E4A2B8}" srcOrd="0" destOrd="0" presId="urn:microsoft.com/office/officeart/2005/8/layout/funnel1"/>
    <dgm:cxn modelId="{767EE162-6202-448A-8931-84B10BA322FD}" srcId="{E41B33E0-E958-4DC6-AA6C-DCFC7BE9E4BE}" destId="{956A698B-1173-44F3-82A9-B28B96AF44E5}" srcOrd="2" destOrd="0" parTransId="{9A299CF2-26DF-4664-B413-F27965BE6F74}" sibTransId="{322B1B1E-761A-4CBE-93F1-7EF009611137}"/>
    <dgm:cxn modelId="{DB99D90A-95EE-4AD8-9950-B508E0777539}" type="presOf" srcId="{E41B33E0-E958-4DC6-AA6C-DCFC7BE9E4BE}" destId="{22306684-80ED-4C15-BF78-DDBE3058DCC8}" srcOrd="0" destOrd="0" presId="urn:microsoft.com/office/officeart/2005/8/layout/funnel1"/>
    <dgm:cxn modelId="{FB9A9450-9203-460A-B72F-2A10AF669AF4}" type="presOf" srcId="{9E2550FC-382F-4D1A-B158-2D1CD65C113B}" destId="{3B148413-FE35-4447-924B-E81414E23C12}" srcOrd="0" destOrd="0" presId="urn:microsoft.com/office/officeart/2005/8/layout/funnel1"/>
    <dgm:cxn modelId="{F2705DCB-949B-4432-8DE0-35E804859DB1}" type="presOf" srcId="{956A698B-1173-44F3-82A9-B28B96AF44E5}" destId="{FFAA85D1-D51A-49A3-AB0B-9340CB62414F}" srcOrd="0" destOrd="0" presId="urn:microsoft.com/office/officeart/2005/8/layout/funnel1"/>
    <dgm:cxn modelId="{A11638E5-DB06-48D0-9884-FA613F8901DC}" type="presOf" srcId="{DDCFA02C-744E-4FB1-8697-A82C5D71606E}" destId="{ED50FA8F-F7DC-4975-B612-D9E373DB7B45}" srcOrd="0" destOrd="0" presId="urn:microsoft.com/office/officeart/2005/8/layout/funnel1"/>
    <dgm:cxn modelId="{53A343A0-A834-43F5-8489-A7B9541FB802}" type="presParOf" srcId="{22306684-80ED-4C15-BF78-DDBE3058DCC8}" destId="{9511156E-D160-4082-B1A0-A5B56061A505}" srcOrd="0" destOrd="0" presId="urn:microsoft.com/office/officeart/2005/8/layout/funnel1"/>
    <dgm:cxn modelId="{6840E17E-8708-4B78-8B67-37CA57FACC0D}" type="presParOf" srcId="{22306684-80ED-4C15-BF78-DDBE3058DCC8}" destId="{9F60190A-EE9A-4CE1-8F39-700B814BD839}" srcOrd="1" destOrd="0" presId="urn:microsoft.com/office/officeart/2005/8/layout/funnel1"/>
    <dgm:cxn modelId="{9EE1E6ED-9A18-44B2-878E-9E86995773BA}" type="presParOf" srcId="{22306684-80ED-4C15-BF78-DDBE3058DCC8}" destId="{3B148413-FE35-4447-924B-E81414E23C12}" srcOrd="2" destOrd="0" presId="urn:microsoft.com/office/officeart/2005/8/layout/funnel1"/>
    <dgm:cxn modelId="{8E224C9A-40F3-4F35-B19C-6D398EB16F89}" type="presParOf" srcId="{22306684-80ED-4C15-BF78-DDBE3058DCC8}" destId="{FFAA85D1-D51A-49A3-AB0B-9340CB62414F}" srcOrd="3" destOrd="0" presId="urn:microsoft.com/office/officeart/2005/8/layout/funnel1"/>
    <dgm:cxn modelId="{13FB108D-252A-44C8-98F4-CE670EA12A3D}" type="presParOf" srcId="{22306684-80ED-4C15-BF78-DDBE3058DCC8}" destId="{CDB27570-9AF1-44EB-BDFA-176837E4A2B8}" srcOrd="4" destOrd="0" presId="urn:microsoft.com/office/officeart/2005/8/layout/funnel1"/>
    <dgm:cxn modelId="{0C228954-0500-4DCB-A0BD-63B3CC83AD48}" type="presParOf" srcId="{22306684-80ED-4C15-BF78-DDBE3058DCC8}" destId="{ED50FA8F-F7DC-4975-B612-D9E373DB7B45}" srcOrd="5" destOrd="0" presId="urn:microsoft.com/office/officeart/2005/8/layout/funnel1"/>
    <dgm:cxn modelId="{C2961877-944F-43A0-BEDB-743A322F703C}" type="presParOf" srcId="{22306684-80ED-4C15-BF78-DDBE3058DCC8}" destId="{22E7D509-D8AA-435C-904F-2A96279954E4}" srcOrd="6" destOrd="0" presId="urn:microsoft.com/office/officeart/2005/8/layout/funnel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48E1686-2C60-4827-8C27-4FE93FD8664A}" type="doc">
      <dgm:prSet loTypeId="urn:microsoft.com/office/officeart/2005/8/layout/radial5" loCatId="cycle" qsTypeId="urn:microsoft.com/office/officeart/2005/8/quickstyle/3d3" qsCatId="3D" csTypeId="urn:microsoft.com/office/officeart/2005/8/colors/accent1_2#7" csCatId="accent1" phldr="1"/>
      <dgm:spPr/>
      <dgm:t>
        <a:bodyPr/>
        <a:lstStyle/>
        <a:p>
          <a:endParaRPr lang="zh-CN" altLang="en-US"/>
        </a:p>
      </dgm:t>
    </dgm:pt>
    <dgm:pt modelId="{F3675121-2B3F-467E-9086-8E0079975BDF}">
      <dgm:prSet phldrT="[文本]"/>
      <dgm:spPr/>
      <dgm:t>
        <a:bodyPr/>
        <a:lstStyle/>
        <a:p>
          <a:r>
            <a:rPr lang="zh-CN" altLang="en-US" dirty="0" smtClean="0"/>
            <a:t>平台建设</a:t>
          </a:r>
          <a:endParaRPr lang="zh-CN" altLang="en-US" dirty="0"/>
        </a:p>
      </dgm:t>
    </dgm:pt>
    <dgm:pt modelId="{F712DCA4-324C-4170-B896-65A4A87734C5}" type="parTrans" cxnId="{C3362016-8242-4AE0-9D1D-35120FD48334}">
      <dgm:prSet/>
      <dgm:spPr/>
      <dgm:t>
        <a:bodyPr/>
        <a:lstStyle/>
        <a:p>
          <a:endParaRPr lang="zh-CN" altLang="en-US"/>
        </a:p>
      </dgm:t>
    </dgm:pt>
    <dgm:pt modelId="{42343561-605F-47B3-AFAA-0105647AC469}" type="sibTrans" cxnId="{C3362016-8242-4AE0-9D1D-35120FD48334}">
      <dgm:prSet/>
      <dgm:spPr/>
      <dgm:t>
        <a:bodyPr/>
        <a:lstStyle/>
        <a:p>
          <a:endParaRPr lang="zh-CN" altLang="en-US"/>
        </a:p>
      </dgm:t>
    </dgm:pt>
    <dgm:pt modelId="{75DE204F-02DB-4079-92FF-3DD62D0F0A95}">
      <dgm:prSet phldrT="[文本]"/>
      <dgm:spPr/>
      <dgm:t>
        <a:bodyPr/>
        <a:lstStyle/>
        <a:p>
          <a:r>
            <a:rPr lang="zh-CN" altLang="en-US" dirty="0" smtClean="0"/>
            <a:t>家长</a:t>
          </a:r>
          <a:endParaRPr lang="zh-CN" altLang="en-US" dirty="0"/>
        </a:p>
      </dgm:t>
    </dgm:pt>
    <dgm:pt modelId="{367936A6-2CB6-4FD5-84DE-CE7566DF8016}" type="parTrans" cxnId="{4AA2F1E5-7648-4391-BFF1-BD44EA101957}">
      <dgm:prSet/>
      <dgm:spPr/>
      <dgm:t>
        <a:bodyPr/>
        <a:lstStyle/>
        <a:p>
          <a:endParaRPr lang="zh-CN" altLang="en-US"/>
        </a:p>
      </dgm:t>
    </dgm:pt>
    <dgm:pt modelId="{516AE651-4115-4304-B6DA-970B500544CF}" type="sibTrans" cxnId="{4AA2F1E5-7648-4391-BFF1-BD44EA101957}">
      <dgm:prSet/>
      <dgm:spPr/>
      <dgm:t>
        <a:bodyPr/>
        <a:lstStyle/>
        <a:p>
          <a:endParaRPr lang="zh-CN" altLang="en-US"/>
        </a:p>
      </dgm:t>
    </dgm:pt>
    <dgm:pt modelId="{713019B2-5EDB-47D1-AEFF-73BD1F7D931E}">
      <dgm:prSet phldrT="[文本]"/>
      <dgm:spPr/>
      <dgm:t>
        <a:bodyPr/>
        <a:lstStyle/>
        <a:p>
          <a:r>
            <a:rPr lang="zh-CN" altLang="en-US" dirty="0" smtClean="0"/>
            <a:t>管理者</a:t>
          </a:r>
          <a:endParaRPr lang="zh-CN" altLang="en-US" dirty="0"/>
        </a:p>
      </dgm:t>
    </dgm:pt>
    <dgm:pt modelId="{8111A74B-1160-4765-AD7C-C80E5C266E96}" type="parTrans" cxnId="{CE79F7D5-5DD4-44B9-BF5D-AA0E61144CF8}">
      <dgm:prSet/>
      <dgm:spPr/>
      <dgm:t>
        <a:bodyPr/>
        <a:lstStyle/>
        <a:p>
          <a:endParaRPr lang="zh-CN" altLang="en-US"/>
        </a:p>
      </dgm:t>
    </dgm:pt>
    <dgm:pt modelId="{13B7DC00-108D-435F-9086-353A8ECC9F86}" type="sibTrans" cxnId="{CE79F7D5-5DD4-44B9-BF5D-AA0E61144CF8}">
      <dgm:prSet/>
      <dgm:spPr/>
      <dgm:t>
        <a:bodyPr/>
        <a:lstStyle/>
        <a:p>
          <a:endParaRPr lang="zh-CN" altLang="en-US"/>
        </a:p>
      </dgm:t>
    </dgm:pt>
    <dgm:pt modelId="{FF2C8EFD-0A16-4C63-ADE1-D9473ED7DE00}">
      <dgm:prSet phldrT="[文本]"/>
      <dgm:spPr/>
      <dgm:t>
        <a:bodyPr/>
        <a:lstStyle/>
        <a:p>
          <a:r>
            <a:rPr lang="zh-CN" altLang="en-US" dirty="0" smtClean="0"/>
            <a:t>学生</a:t>
          </a:r>
          <a:endParaRPr lang="zh-CN" altLang="en-US" dirty="0"/>
        </a:p>
      </dgm:t>
    </dgm:pt>
    <dgm:pt modelId="{C14DA0DB-83CD-4FF1-A48E-F32D5E63DC56}" type="parTrans" cxnId="{FC1CF610-8A33-42F8-B677-67076AF2BC80}">
      <dgm:prSet/>
      <dgm:spPr/>
      <dgm:t>
        <a:bodyPr/>
        <a:lstStyle/>
        <a:p>
          <a:endParaRPr lang="zh-CN" altLang="en-US"/>
        </a:p>
      </dgm:t>
    </dgm:pt>
    <dgm:pt modelId="{5F061812-8343-40C3-868C-12862E32405E}" type="sibTrans" cxnId="{FC1CF610-8A33-42F8-B677-67076AF2BC80}">
      <dgm:prSet/>
      <dgm:spPr/>
      <dgm:t>
        <a:bodyPr/>
        <a:lstStyle/>
        <a:p>
          <a:endParaRPr lang="zh-CN" altLang="en-US"/>
        </a:p>
      </dgm:t>
    </dgm:pt>
    <dgm:pt modelId="{332BEC53-7511-4CAB-928B-8799AD8ED603}">
      <dgm:prSet phldrT="[文本]"/>
      <dgm:spPr/>
      <dgm:t>
        <a:bodyPr/>
        <a:lstStyle/>
        <a:p>
          <a:r>
            <a:rPr lang="zh-CN" altLang="en-US" dirty="0" smtClean="0"/>
            <a:t>教师</a:t>
          </a:r>
          <a:endParaRPr lang="zh-CN" altLang="en-US" dirty="0"/>
        </a:p>
      </dgm:t>
    </dgm:pt>
    <dgm:pt modelId="{84C52744-4648-4C2A-ABF5-D4BEAF2642DC}" type="parTrans" cxnId="{A68DF24F-8959-4C4C-8A18-D44AF2872345}">
      <dgm:prSet/>
      <dgm:spPr/>
      <dgm:t>
        <a:bodyPr/>
        <a:lstStyle/>
        <a:p>
          <a:endParaRPr lang="zh-CN" altLang="en-US"/>
        </a:p>
      </dgm:t>
    </dgm:pt>
    <dgm:pt modelId="{3DC7C67B-1E32-44B7-B7BF-1708C6003D5F}" type="sibTrans" cxnId="{A68DF24F-8959-4C4C-8A18-D44AF2872345}">
      <dgm:prSet/>
      <dgm:spPr/>
      <dgm:t>
        <a:bodyPr/>
        <a:lstStyle/>
        <a:p>
          <a:endParaRPr lang="zh-CN" altLang="en-US"/>
        </a:p>
      </dgm:t>
    </dgm:pt>
    <dgm:pt modelId="{5E97B906-033B-483B-B4C0-9F3F83D9A56E}" type="pres">
      <dgm:prSet presAssocID="{348E1686-2C60-4827-8C27-4FE93FD8664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5817DBF-7F16-4C80-9270-CF051CEDD727}" type="pres">
      <dgm:prSet presAssocID="{F3675121-2B3F-467E-9086-8E0079975BDF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827673CA-45E7-43A6-8610-9D5DEDA22387}" type="pres">
      <dgm:prSet presAssocID="{367936A6-2CB6-4FD5-84DE-CE7566DF8016}" presName="parTrans" presStyleLbl="sibTrans2D1" presStyleIdx="0" presStyleCnt="4"/>
      <dgm:spPr/>
      <dgm:t>
        <a:bodyPr/>
        <a:lstStyle/>
        <a:p>
          <a:endParaRPr lang="zh-CN" altLang="en-US"/>
        </a:p>
      </dgm:t>
    </dgm:pt>
    <dgm:pt modelId="{E5F90569-C060-450B-A1C5-A3CC6FD017F4}" type="pres">
      <dgm:prSet presAssocID="{367936A6-2CB6-4FD5-84DE-CE7566DF8016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B74A8C41-5DC2-4550-BD46-D1480D0EFED9}" type="pres">
      <dgm:prSet presAssocID="{75DE204F-02DB-4079-92FF-3DD62D0F0A95}" presName="node" presStyleLbl="node1" presStyleIdx="0" presStyleCnt="4" custRadScaleRad="104999" custRadScaleInc="283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BB3922-270A-459A-AD23-ED39E1C89B7A}" type="pres">
      <dgm:prSet presAssocID="{8111A74B-1160-4765-AD7C-C80E5C266E96}" presName="parTrans" presStyleLbl="sibTrans2D1" presStyleIdx="1" presStyleCnt="4"/>
      <dgm:spPr/>
      <dgm:t>
        <a:bodyPr/>
        <a:lstStyle/>
        <a:p>
          <a:endParaRPr lang="zh-CN" altLang="en-US"/>
        </a:p>
      </dgm:t>
    </dgm:pt>
    <dgm:pt modelId="{F613E0D3-05FE-46BB-AB6B-37EE8D9F924B}" type="pres">
      <dgm:prSet presAssocID="{8111A74B-1160-4765-AD7C-C80E5C266E96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9757D907-3A0B-4CFD-8925-7017BCFB9FBA}" type="pres">
      <dgm:prSet presAssocID="{713019B2-5EDB-47D1-AEFF-73BD1F7D931E}" presName="node" presStyleLbl="node1" presStyleIdx="1" presStyleCnt="4" custRadScaleRad="97730" custRadScaleInc="-5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538996-BC0C-4B9F-B59C-28A64727E8A7}" type="pres">
      <dgm:prSet presAssocID="{C14DA0DB-83CD-4FF1-A48E-F32D5E63DC56}" presName="parTrans" presStyleLbl="sibTrans2D1" presStyleIdx="2" presStyleCnt="4"/>
      <dgm:spPr/>
      <dgm:t>
        <a:bodyPr/>
        <a:lstStyle/>
        <a:p>
          <a:endParaRPr lang="zh-CN" altLang="en-US"/>
        </a:p>
      </dgm:t>
    </dgm:pt>
    <dgm:pt modelId="{F7AAB3FB-5DC5-4870-93EA-612226AC2E62}" type="pres">
      <dgm:prSet presAssocID="{C14DA0DB-83CD-4FF1-A48E-F32D5E63DC56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A41884FE-FE21-46F6-BFF3-9A0DEE94AC09}" type="pres">
      <dgm:prSet presAssocID="{FF2C8EFD-0A16-4C63-ADE1-D9473ED7DE0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E0BFBC-0D87-4C48-9E49-24D7088BCE55}" type="pres">
      <dgm:prSet presAssocID="{84C52744-4648-4C2A-ABF5-D4BEAF2642DC}" presName="parTrans" presStyleLbl="sibTrans2D1" presStyleIdx="3" presStyleCnt="4"/>
      <dgm:spPr/>
      <dgm:t>
        <a:bodyPr/>
        <a:lstStyle/>
        <a:p>
          <a:endParaRPr lang="zh-CN" altLang="en-US"/>
        </a:p>
      </dgm:t>
    </dgm:pt>
    <dgm:pt modelId="{FDA4BD4D-D021-437B-AAFE-470CB0CB0A66}" type="pres">
      <dgm:prSet presAssocID="{84C52744-4648-4C2A-ABF5-D4BEAF2642DC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9E2F93BE-7CD3-4181-94D2-F38FC16BFAD5}" type="pres">
      <dgm:prSet presAssocID="{332BEC53-7511-4CAB-928B-8799AD8ED60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1CF610-8A33-42F8-B677-67076AF2BC80}" srcId="{F3675121-2B3F-467E-9086-8E0079975BDF}" destId="{FF2C8EFD-0A16-4C63-ADE1-D9473ED7DE00}" srcOrd="2" destOrd="0" parTransId="{C14DA0DB-83CD-4FF1-A48E-F32D5E63DC56}" sibTransId="{5F061812-8343-40C3-868C-12862E32405E}"/>
    <dgm:cxn modelId="{2DF4AA4D-E401-4039-870F-87843D8AA90A}" type="presOf" srcId="{C14DA0DB-83CD-4FF1-A48E-F32D5E63DC56}" destId="{18538996-BC0C-4B9F-B59C-28A64727E8A7}" srcOrd="0" destOrd="0" presId="urn:microsoft.com/office/officeart/2005/8/layout/radial5"/>
    <dgm:cxn modelId="{C3362016-8242-4AE0-9D1D-35120FD48334}" srcId="{348E1686-2C60-4827-8C27-4FE93FD8664A}" destId="{F3675121-2B3F-467E-9086-8E0079975BDF}" srcOrd="0" destOrd="0" parTransId="{F712DCA4-324C-4170-B896-65A4A87734C5}" sibTransId="{42343561-605F-47B3-AFAA-0105647AC469}"/>
    <dgm:cxn modelId="{A66C7D93-431B-4408-AF3A-E4C51900B2C0}" type="presOf" srcId="{8111A74B-1160-4765-AD7C-C80E5C266E96}" destId="{C0BB3922-270A-459A-AD23-ED39E1C89B7A}" srcOrd="0" destOrd="0" presId="urn:microsoft.com/office/officeart/2005/8/layout/radial5"/>
    <dgm:cxn modelId="{7DBB8952-403E-4EC1-A588-C5FFF153D0C8}" type="presOf" srcId="{8111A74B-1160-4765-AD7C-C80E5C266E96}" destId="{F613E0D3-05FE-46BB-AB6B-37EE8D9F924B}" srcOrd="1" destOrd="0" presId="urn:microsoft.com/office/officeart/2005/8/layout/radial5"/>
    <dgm:cxn modelId="{D8E388FE-3D0F-4AE2-B408-294C9C3B8C58}" type="presOf" srcId="{367936A6-2CB6-4FD5-84DE-CE7566DF8016}" destId="{827673CA-45E7-43A6-8610-9D5DEDA22387}" srcOrd="0" destOrd="0" presId="urn:microsoft.com/office/officeart/2005/8/layout/radial5"/>
    <dgm:cxn modelId="{3A03833A-EDFB-473D-9178-24B0D4CD0016}" type="presOf" srcId="{84C52744-4648-4C2A-ABF5-D4BEAF2642DC}" destId="{FDA4BD4D-D021-437B-AAFE-470CB0CB0A66}" srcOrd="1" destOrd="0" presId="urn:microsoft.com/office/officeart/2005/8/layout/radial5"/>
    <dgm:cxn modelId="{4AA2F1E5-7648-4391-BFF1-BD44EA101957}" srcId="{F3675121-2B3F-467E-9086-8E0079975BDF}" destId="{75DE204F-02DB-4079-92FF-3DD62D0F0A95}" srcOrd="0" destOrd="0" parTransId="{367936A6-2CB6-4FD5-84DE-CE7566DF8016}" sibTransId="{516AE651-4115-4304-B6DA-970B500544CF}"/>
    <dgm:cxn modelId="{AF6988EF-D410-4922-A646-43219A2E612C}" type="presOf" srcId="{332BEC53-7511-4CAB-928B-8799AD8ED603}" destId="{9E2F93BE-7CD3-4181-94D2-F38FC16BFAD5}" srcOrd="0" destOrd="0" presId="urn:microsoft.com/office/officeart/2005/8/layout/radial5"/>
    <dgm:cxn modelId="{10749882-F8C3-4983-A251-A8D42020C0CE}" type="presOf" srcId="{FF2C8EFD-0A16-4C63-ADE1-D9473ED7DE00}" destId="{A41884FE-FE21-46F6-BFF3-9A0DEE94AC09}" srcOrd="0" destOrd="0" presId="urn:microsoft.com/office/officeart/2005/8/layout/radial5"/>
    <dgm:cxn modelId="{86269557-50C3-401E-A264-89ABF1001E39}" type="presOf" srcId="{75DE204F-02DB-4079-92FF-3DD62D0F0A95}" destId="{B74A8C41-5DC2-4550-BD46-D1480D0EFED9}" srcOrd="0" destOrd="0" presId="urn:microsoft.com/office/officeart/2005/8/layout/radial5"/>
    <dgm:cxn modelId="{90477702-5586-4287-8D41-AD77084FE6B8}" type="presOf" srcId="{F3675121-2B3F-467E-9086-8E0079975BDF}" destId="{25817DBF-7F16-4C80-9270-CF051CEDD727}" srcOrd="0" destOrd="0" presId="urn:microsoft.com/office/officeart/2005/8/layout/radial5"/>
    <dgm:cxn modelId="{61643BDC-291F-4D98-AED6-DC8C7ABC5177}" type="presOf" srcId="{713019B2-5EDB-47D1-AEFF-73BD1F7D931E}" destId="{9757D907-3A0B-4CFD-8925-7017BCFB9FBA}" srcOrd="0" destOrd="0" presId="urn:microsoft.com/office/officeart/2005/8/layout/radial5"/>
    <dgm:cxn modelId="{286F74CA-9ED9-44C1-8BDE-C40ED742AC9F}" type="presOf" srcId="{348E1686-2C60-4827-8C27-4FE93FD8664A}" destId="{5E97B906-033B-483B-B4C0-9F3F83D9A56E}" srcOrd="0" destOrd="0" presId="urn:microsoft.com/office/officeart/2005/8/layout/radial5"/>
    <dgm:cxn modelId="{A68DF24F-8959-4C4C-8A18-D44AF2872345}" srcId="{F3675121-2B3F-467E-9086-8E0079975BDF}" destId="{332BEC53-7511-4CAB-928B-8799AD8ED603}" srcOrd="3" destOrd="0" parTransId="{84C52744-4648-4C2A-ABF5-D4BEAF2642DC}" sibTransId="{3DC7C67B-1E32-44B7-B7BF-1708C6003D5F}"/>
    <dgm:cxn modelId="{DD7271EF-12F4-44F3-A830-C7ED56A0A097}" type="presOf" srcId="{84C52744-4648-4C2A-ABF5-D4BEAF2642DC}" destId="{07E0BFBC-0D87-4C48-9E49-24D7088BCE55}" srcOrd="0" destOrd="0" presId="urn:microsoft.com/office/officeart/2005/8/layout/radial5"/>
    <dgm:cxn modelId="{1D162D75-146D-4B7A-AABC-247BA36200C9}" type="presOf" srcId="{367936A6-2CB6-4FD5-84DE-CE7566DF8016}" destId="{E5F90569-C060-450B-A1C5-A3CC6FD017F4}" srcOrd="1" destOrd="0" presId="urn:microsoft.com/office/officeart/2005/8/layout/radial5"/>
    <dgm:cxn modelId="{DFD73633-6BA8-4C44-BFB8-1DB2F3C54C56}" type="presOf" srcId="{C14DA0DB-83CD-4FF1-A48E-F32D5E63DC56}" destId="{F7AAB3FB-5DC5-4870-93EA-612226AC2E62}" srcOrd="1" destOrd="0" presId="urn:microsoft.com/office/officeart/2005/8/layout/radial5"/>
    <dgm:cxn modelId="{CE79F7D5-5DD4-44B9-BF5D-AA0E61144CF8}" srcId="{F3675121-2B3F-467E-9086-8E0079975BDF}" destId="{713019B2-5EDB-47D1-AEFF-73BD1F7D931E}" srcOrd="1" destOrd="0" parTransId="{8111A74B-1160-4765-AD7C-C80E5C266E96}" sibTransId="{13B7DC00-108D-435F-9086-353A8ECC9F86}"/>
    <dgm:cxn modelId="{AA2392C2-5746-4B64-8609-E5DD15BD6F48}" type="presParOf" srcId="{5E97B906-033B-483B-B4C0-9F3F83D9A56E}" destId="{25817DBF-7F16-4C80-9270-CF051CEDD727}" srcOrd="0" destOrd="0" presId="urn:microsoft.com/office/officeart/2005/8/layout/radial5"/>
    <dgm:cxn modelId="{DC512B22-2F93-481E-B376-F354DE56E835}" type="presParOf" srcId="{5E97B906-033B-483B-B4C0-9F3F83D9A56E}" destId="{827673CA-45E7-43A6-8610-9D5DEDA22387}" srcOrd="1" destOrd="0" presId="urn:microsoft.com/office/officeart/2005/8/layout/radial5"/>
    <dgm:cxn modelId="{0C23E611-7AE7-471E-B82B-FC4B733CD4E2}" type="presParOf" srcId="{827673CA-45E7-43A6-8610-9D5DEDA22387}" destId="{E5F90569-C060-450B-A1C5-A3CC6FD017F4}" srcOrd="0" destOrd="0" presId="urn:microsoft.com/office/officeart/2005/8/layout/radial5"/>
    <dgm:cxn modelId="{31CDA8D5-C153-4B73-AABB-C008F4E91E25}" type="presParOf" srcId="{5E97B906-033B-483B-B4C0-9F3F83D9A56E}" destId="{B74A8C41-5DC2-4550-BD46-D1480D0EFED9}" srcOrd="2" destOrd="0" presId="urn:microsoft.com/office/officeart/2005/8/layout/radial5"/>
    <dgm:cxn modelId="{BB5C1660-4C9B-423B-B80F-CD326E251E8E}" type="presParOf" srcId="{5E97B906-033B-483B-B4C0-9F3F83D9A56E}" destId="{C0BB3922-270A-459A-AD23-ED39E1C89B7A}" srcOrd="3" destOrd="0" presId="urn:microsoft.com/office/officeart/2005/8/layout/radial5"/>
    <dgm:cxn modelId="{6010D81C-EECF-453C-B998-EAD17DCB4156}" type="presParOf" srcId="{C0BB3922-270A-459A-AD23-ED39E1C89B7A}" destId="{F613E0D3-05FE-46BB-AB6B-37EE8D9F924B}" srcOrd="0" destOrd="0" presId="urn:microsoft.com/office/officeart/2005/8/layout/radial5"/>
    <dgm:cxn modelId="{BED4F6EA-2757-414B-B7B5-C57ADD51E321}" type="presParOf" srcId="{5E97B906-033B-483B-B4C0-9F3F83D9A56E}" destId="{9757D907-3A0B-4CFD-8925-7017BCFB9FBA}" srcOrd="4" destOrd="0" presId="urn:microsoft.com/office/officeart/2005/8/layout/radial5"/>
    <dgm:cxn modelId="{A9A31426-8B72-4A5C-9E86-B79489DE3F2F}" type="presParOf" srcId="{5E97B906-033B-483B-B4C0-9F3F83D9A56E}" destId="{18538996-BC0C-4B9F-B59C-28A64727E8A7}" srcOrd="5" destOrd="0" presId="urn:microsoft.com/office/officeart/2005/8/layout/radial5"/>
    <dgm:cxn modelId="{1ADA67ED-A82E-4B71-B409-F33FC947B4EF}" type="presParOf" srcId="{18538996-BC0C-4B9F-B59C-28A64727E8A7}" destId="{F7AAB3FB-5DC5-4870-93EA-612226AC2E62}" srcOrd="0" destOrd="0" presId="urn:microsoft.com/office/officeart/2005/8/layout/radial5"/>
    <dgm:cxn modelId="{BAA8F675-785E-4864-92F8-1F814C4E7F02}" type="presParOf" srcId="{5E97B906-033B-483B-B4C0-9F3F83D9A56E}" destId="{A41884FE-FE21-46F6-BFF3-9A0DEE94AC09}" srcOrd="6" destOrd="0" presId="urn:microsoft.com/office/officeart/2005/8/layout/radial5"/>
    <dgm:cxn modelId="{3210E691-F071-465C-AC1B-E4EABBB4C143}" type="presParOf" srcId="{5E97B906-033B-483B-B4C0-9F3F83D9A56E}" destId="{07E0BFBC-0D87-4C48-9E49-24D7088BCE55}" srcOrd="7" destOrd="0" presId="urn:microsoft.com/office/officeart/2005/8/layout/radial5"/>
    <dgm:cxn modelId="{6A7530E4-6913-4C2C-ACAE-B4FE0402F5B9}" type="presParOf" srcId="{07E0BFBC-0D87-4C48-9E49-24D7088BCE55}" destId="{FDA4BD4D-D021-437B-AAFE-470CB0CB0A66}" srcOrd="0" destOrd="0" presId="urn:microsoft.com/office/officeart/2005/8/layout/radial5"/>
    <dgm:cxn modelId="{A57F6A0B-CC71-4870-A974-6F06F31B545C}" type="presParOf" srcId="{5E97B906-033B-483B-B4C0-9F3F83D9A56E}" destId="{9E2F93BE-7CD3-4181-94D2-F38FC16BFAD5}" srcOrd="8" destOrd="0" presId="urn:microsoft.com/office/officeart/2005/8/layout/radial5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B5464E9-C7C9-4FD6-9E4A-D30BE054A6D9}" type="doc">
      <dgm:prSet loTypeId="urn:microsoft.com/office/officeart/2005/8/layout/radial6" loCatId="cycl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7016AE6F-CDB8-4AF5-BFEF-7BC31ACCE148}">
      <dgm:prSet phldrT="[文本]"/>
      <dgm:spPr/>
      <dgm:t>
        <a:bodyPr/>
        <a:lstStyle/>
        <a:p>
          <a:r>
            <a:rPr lang="zh-CN" altLang="en-US" dirty="0" smtClean="0"/>
            <a:t>网络安全</a:t>
          </a:r>
          <a:endParaRPr lang="zh-CN" altLang="en-US" dirty="0"/>
        </a:p>
      </dgm:t>
    </dgm:pt>
    <dgm:pt modelId="{E63D8B85-D861-4E9A-B243-0AF2D6DDD408}" type="parTrans" cxnId="{51B7475C-B475-4B6F-B441-F7FA527FAE60}">
      <dgm:prSet/>
      <dgm:spPr/>
      <dgm:t>
        <a:bodyPr/>
        <a:lstStyle/>
        <a:p>
          <a:endParaRPr lang="zh-CN" altLang="en-US"/>
        </a:p>
      </dgm:t>
    </dgm:pt>
    <dgm:pt modelId="{E82344F6-C7BE-49C3-A62A-CB15B3565D00}" type="sibTrans" cxnId="{51B7475C-B475-4B6F-B441-F7FA527FAE60}">
      <dgm:prSet/>
      <dgm:spPr/>
      <dgm:t>
        <a:bodyPr/>
        <a:lstStyle/>
        <a:p>
          <a:endParaRPr lang="zh-CN" altLang="en-US"/>
        </a:p>
      </dgm:t>
    </dgm:pt>
    <dgm:pt modelId="{36DBA833-D0F6-40EB-868E-04BB8B5391E8}">
      <dgm:prSet phldrT="[文本]"/>
      <dgm:spPr/>
      <dgm:t>
        <a:bodyPr/>
        <a:lstStyle/>
        <a:p>
          <a:r>
            <a:rPr lang="zh-CN" altLang="en-US" dirty="0" smtClean="0"/>
            <a:t>绿色屏障</a:t>
          </a:r>
          <a:endParaRPr lang="zh-CN" altLang="en-US" dirty="0"/>
        </a:p>
      </dgm:t>
    </dgm:pt>
    <dgm:pt modelId="{AD73A1D0-1770-425E-B2EB-E78B154C18F4}" type="parTrans" cxnId="{360D474F-8A0C-427A-BB28-3A92DDB3B6E2}">
      <dgm:prSet/>
      <dgm:spPr/>
      <dgm:t>
        <a:bodyPr/>
        <a:lstStyle/>
        <a:p>
          <a:endParaRPr lang="zh-CN" altLang="en-US"/>
        </a:p>
      </dgm:t>
    </dgm:pt>
    <dgm:pt modelId="{519C0518-164D-4929-AB81-390734837A42}" type="sibTrans" cxnId="{360D474F-8A0C-427A-BB28-3A92DDB3B6E2}">
      <dgm:prSet/>
      <dgm:spPr/>
      <dgm:t>
        <a:bodyPr/>
        <a:lstStyle/>
        <a:p>
          <a:endParaRPr lang="zh-CN" altLang="en-US"/>
        </a:p>
      </dgm:t>
    </dgm:pt>
    <dgm:pt modelId="{CF1A8A86-5C3A-4416-BD68-3447A47317DD}">
      <dgm:prSet phldrT="[文本]"/>
      <dgm:spPr/>
      <dgm:t>
        <a:bodyPr/>
        <a:lstStyle/>
        <a:p>
          <a:r>
            <a:rPr lang="zh-CN" altLang="en-US" dirty="0" smtClean="0"/>
            <a:t>数据备份系统</a:t>
          </a:r>
          <a:endParaRPr lang="zh-CN" altLang="en-US" dirty="0"/>
        </a:p>
      </dgm:t>
    </dgm:pt>
    <dgm:pt modelId="{FCE6118E-99C0-4349-9255-9785685986CF}" type="parTrans" cxnId="{26B9EC88-8F19-4A64-9D61-AF91E36B803C}">
      <dgm:prSet/>
      <dgm:spPr/>
      <dgm:t>
        <a:bodyPr/>
        <a:lstStyle/>
        <a:p>
          <a:endParaRPr lang="zh-CN" altLang="en-US"/>
        </a:p>
      </dgm:t>
    </dgm:pt>
    <dgm:pt modelId="{889EA4FC-AF36-4018-885A-83C0967FE676}" type="sibTrans" cxnId="{26B9EC88-8F19-4A64-9D61-AF91E36B803C}">
      <dgm:prSet/>
      <dgm:spPr/>
      <dgm:t>
        <a:bodyPr/>
        <a:lstStyle/>
        <a:p>
          <a:endParaRPr lang="zh-CN" altLang="en-US"/>
        </a:p>
      </dgm:t>
    </dgm:pt>
    <dgm:pt modelId="{96917363-793B-4606-B16B-B71F2F60E82D}">
      <dgm:prSet phldrT="[文本]"/>
      <dgm:spPr/>
      <dgm:t>
        <a:bodyPr/>
        <a:lstStyle/>
        <a:p>
          <a:r>
            <a:rPr lang="zh-CN" altLang="en-US" dirty="0" smtClean="0"/>
            <a:t>权限管理</a:t>
          </a:r>
          <a:endParaRPr lang="zh-CN" altLang="en-US" dirty="0"/>
        </a:p>
      </dgm:t>
    </dgm:pt>
    <dgm:pt modelId="{41B82E88-91D2-4C44-ABF7-C281AD298889}" type="parTrans" cxnId="{625815EA-FEE5-4334-97C7-E1179E3516F1}">
      <dgm:prSet/>
      <dgm:spPr/>
      <dgm:t>
        <a:bodyPr/>
        <a:lstStyle/>
        <a:p>
          <a:endParaRPr lang="zh-CN" altLang="en-US"/>
        </a:p>
      </dgm:t>
    </dgm:pt>
    <dgm:pt modelId="{824790A5-3425-4AE2-9E0C-8E703967B58F}" type="sibTrans" cxnId="{625815EA-FEE5-4334-97C7-E1179E3516F1}">
      <dgm:prSet/>
      <dgm:spPr/>
      <dgm:t>
        <a:bodyPr/>
        <a:lstStyle/>
        <a:p>
          <a:endParaRPr lang="zh-CN" altLang="en-US"/>
        </a:p>
      </dgm:t>
    </dgm:pt>
    <dgm:pt modelId="{CC64794E-1B09-438A-8F54-7DFC32C92494}">
      <dgm:prSet phldrT="[文本]"/>
      <dgm:spPr/>
      <dgm:t>
        <a:bodyPr/>
        <a:lstStyle/>
        <a:p>
          <a:r>
            <a:rPr lang="zh-CN" altLang="en-US" dirty="0" smtClean="0"/>
            <a:t>网络杀毒</a:t>
          </a:r>
          <a:endParaRPr lang="zh-CN" altLang="en-US" dirty="0"/>
        </a:p>
      </dgm:t>
    </dgm:pt>
    <dgm:pt modelId="{D3DA7322-8CCB-4A96-95CB-1D19E4A89B2F}" type="parTrans" cxnId="{FE026B7E-FC5E-4958-AEE0-1E4BE4A3D0F9}">
      <dgm:prSet/>
      <dgm:spPr/>
      <dgm:t>
        <a:bodyPr/>
        <a:lstStyle/>
        <a:p>
          <a:endParaRPr lang="zh-CN" altLang="en-US"/>
        </a:p>
      </dgm:t>
    </dgm:pt>
    <dgm:pt modelId="{0BC83BF3-6620-43FD-9965-E3D689EA591D}" type="sibTrans" cxnId="{FE026B7E-FC5E-4958-AEE0-1E4BE4A3D0F9}">
      <dgm:prSet/>
      <dgm:spPr/>
      <dgm:t>
        <a:bodyPr/>
        <a:lstStyle/>
        <a:p>
          <a:endParaRPr lang="zh-CN" altLang="en-US"/>
        </a:p>
      </dgm:t>
    </dgm:pt>
    <dgm:pt modelId="{047EC41D-FB9B-4B4D-A857-2246C5FB06B6}" type="pres">
      <dgm:prSet presAssocID="{DB5464E9-C7C9-4FD6-9E4A-D30BE054A6D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AB3D02A-7102-4611-A95E-4A5211181B59}" type="pres">
      <dgm:prSet presAssocID="{7016AE6F-CDB8-4AF5-BFEF-7BC31ACCE148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9E6A35A4-61FB-4358-AB9A-AA9D28C252DF}" type="pres">
      <dgm:prSet presAssocID="{36DBA833-D0F6-40EB-868E-04BB8B5391E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8853D4-5BBF-4B4A-B846-5F194A1A6BB5}" type="pres">
      <dgm:prSet presAssocID="{36DBA833-D0F6-40EB-868E-04BB8B5391E8}" presName="dummy" presStyleCnt="0"/>
      <dgm:spPr/>
    </dgm:pt>
    <dgm:pt modelId="{F4BB7A16-C7F8-467B-8514-2B7F4C384E68}" type="pres">
      <dgm:prSet presAssocID="{519C0518-164D-4929-AB81-390734837A42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D279FDBD-AE4D-496F-A38B-FC0CEB9523FA}" type="pres">
      <dgm:prSet presAssocID="{CF1A8A86-5C3A-4416-BD68-3447A47317D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E7972E-05B5-4AA5-B378-50B7839C32DD}" type="pres">
      <dgm:prSet presAssocID="{CF1A8A86-5C3A-4416-BD68-3447A47317DD}" presName="dummy" presStyleCnt="0"/>
      <dgm:spPr/>
    </dgm:pt>
    <dgm:pt modelId="{E3282E1F-79B1-4C0F-B501-DEB45E3851DB}" type="pres">
      <dgm:prSet presAssocID="{889EA4FC-AF36-4018-885A-83C0967FE676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864EAC52-BF02-48DF-BDCE-B43C505A4D48}" type="pres">
      <dgm:prSet presAssocID="{96917363-793B-4606-B16B-B71F2F60E82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6FD77B-8FA0-402B-A227-A503079A9F60}" type="pres">
      <dgm:prSet presAssocID="{96917363-793B-4606-B16B-B71F2F60E82D}" presName="dummy" presStyleCnt="0"/>
      <dgm:spPr/>
    </dgm:pt>
    <dgm:pt modelId="{1564A5F1-8F8A-4E40-9391-DABFAC79FD22}" type="pres">
      <dgm:prSet presAssocID="{824790A5-3425-4AE2-9E0C-8E703967B58F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448E3610-E51F-4E66-9A65-CF57184F792B}" type="pres">
      <dgm:prSet presAssocID="{CC64794E-1B09-438A-8F54-7DFC32C9249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B3A928-32B5-4BE2-85EE-B202F88FC8CA}" type="pres">
      <dgm:prSet presAssocID="{CC64794E-1B09-438A-8F54-7DFC32C92494}" presName="dummy" presStyleCnt="0"/>
      <dgm:spPr/>
    </dgm:pt>
    <dgm:pt modelId="{D84DBE41-C425-4F0B-A58C-69F8C7B681AE}" type="pres">
      <dgm:prSet presAssocID="{0BC83BF3-6620-43FD-9965-E3D689EA591D}" presName="sibTrans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360D474F-8A0C-427A-BB28-3A92DDB3B6E2}" srcId="{7016AE6F-CDB8-4AF5-BFEF-7BC31ACCE148}" destId="{36DBA833-D0F6-40EB-868E-04BB8B5391E8}" srcOrd="0" destOrd="0" parTransId="{AD73A1D0-1770-425E-B2EB-E78B154C18F4}" sibTransId="{519C0518-164D-4929-AB81-390734837A42}"/>
    <dgm:cxn modelId="{A4B229A2-CA8F-40A9-88E0-64A68D349185}" type="presOf" srcId="{CF1A8A86-5C3A-4416-BD68-3447A47317DD}" destId="{D279FDBD-AE4D-496F-A38B-FC0CEB9523FA}" srcOrd="0" destOrd="0" presId="urn:microsoft.com/office/officeart/2005/8/layout/radial6"/>
    <dgm:cxn modelId="{FE026B7E-FC5E-4958-AEE0-1E4BE4A3D0F9}" srcId="{7016AE6F-CDB8-4AF5-BFEF-7BC31ACCE148}" destId="{CC64794E-1B09-438A-8F54-7DFC32C92494}" srcOrd="3" destOrd="0" parTransId="{D3DA7322-8CCB-4A96-95CB-1D19E4A89B2F}" sibTransId="{0BC83BF3-6620-43FD-9965-E3D689EA591D}"/>
    <dgm:cxn modelId="{CCD01394-E3FA-4394-AF9E-F5D38AC3BD53}" type="presOf" srcId="{519C0518-164D-4929-AB81-390734837A42}" destId="{F4BB7A16-C7F8-467B-8514-2B7F4C384E68}" srcOrd="0" destOrd="0" presId="urn:microsoft.com/office/officeart/2005/8/layout/radial6"/>
    <dgm:cxn modelId="{325D9DC2-BE98-4C9E-A02F-759EAACD1ABE}" type="presOf" srcId="{DB5464E9-C7C9-4FD6-9E4A-D30BE054A6D9}" destId="{047EC41D-FB9B-4B4D-A857-2246C5FB06B6}" srcOrd="0" destOrd="0" presId="urn:microsoft.com/office/officeart/2005/8/layout/radial6"/>
    <dgm:cxn modelId="{74EB7B29-46B9-43B3-BE64-6DDFB1149802}" type="presOf" srcId="{0BC83BF3-6620-43FD-9965-E3D689EA591D}" destId="{D84DBE41-C425-4F0B-A58C-69F8C7B681AE}" srcOrd="0" destOrd="0" presId="urn:microsoft.com/office/officeart/2005/8/layout/radial6"/>
    <dgm:cxn modelId="{1DB12A83-5C2D-4313-A979-E2C1D9DCAE91}" type="presOf" srcId="{96917363-793B-4606-B16B-B71F2F60E82D}" destId="{864EAC52-BF02-48DF-BDCE-B43C505A4D48}" srcOrd="0" destOrd="0" presId="urn:microsoft.com/office/officeart/2005/8/layout/radial6"/>
    <dgm:cxn modelId="{8F4F4A7A-C58D-485D-A9B6-555D38571DAB}" type="presOf" srcId="{36DBA833-D0F6-40EB-868E-04BB8B5391E8}" destId="{9E6A35A4-61FB-4358-AB9A-AA9D28C252DF}" srcOrd="0" destOrd="0" presId="urn:microsoft.com/office/officeart/2005/8/layout/radial6"/>
    <dgm:cxn modelId="{51B7475C-B475-4B6F-B441-F7FA527FAE60}" srcId="{DB5464E9-C7C9-4FD6-9E4A-D30BE054A6D9}" destId="{7016AE6F-CDB8-4AF5-BFEF-7BC31ACCE148}" srcOrd="0" destOrd="0" parTransId="{E63D8B85-D861-4E9A-B243-0AF2D6DDD408}" sibTransId="{E82344F6-C7BE-49C3-A62A-CB15B3565D00}"/>
    <dgm:cxn modelId="{D34B787D-FADD-4961-8720-6F1F12697D94}" type="presOf" srcId="{CC64794E-1B09-438A-8F54-7DFC32C92494}" destId="{448E3610-E51F-4E66-9A65-CF57184F792B}" srcOrd="0" destOrd="0" presId="urn:microsoft.com/office/officeart/2005/8/layout/radial6"/>
    <dgm:cxn modelId="{977D26BA-71D7-4ADA-AA4F-F8409B666B42}" type="presOf" srcId="{824790A5-3425-4AE2-9E0C-8E703967B58F}" destId="{1564A5F1-8F8A-4E40-9391-DABFAC79FD22}" srcOrd="0" destOrd="0" presId="urn:microsoft.com/office/officeart/2005/8/layout/radial6"/>
    <dgm:cxn modelId="{7B88CB8D-4D6F-4A64-9AF9-FA3B172F0425}" type="presOf" srcId="{7016AE6F-CDB8-4AF5-BFEF-7BC31ACCE148}" destId="{9AB3D02A-7102-4611-A95E-4A5211181B59}" srcOrd="0" destOrd="0" presId="urn:microsoft.com/office/officeart/2005/8/layout/radial6"/>
    <dgm:cxn modelId="{625815EA-FEE5-4334-97C7-E1179E3516F1}" srcId="{7016AE6F-CDB8-4AF5-BFEF-7BC31ACCE148}" destId="{96917363-793B-4606-B16B-B71F2F60E82D}" srcOrd="2" destOrd="0" parTransId="{41B82E88-91D2-4C44-ABF7-C281AD298889}" sibTransId="{824790A5-3425-4AE2-9E0C-8E703967B58F}"/>
    <dgm:cxn modelId="{26B9EC88-8F19-4A64-9D61-AF91E36B803C}" srcId="{7016AE6F-CDB8-4AF5-BFEF-7BC31ACCE148}" destId="{CF1A8A86-5C3A-4416-BD68-3447A47317DD}" srcOrd="1" destOrd="0" parTransId="{FCE6118E-99C0-4349-9255-9785685986CF}" sibTransId="{889EA4FC-AF36-4018-885A-83C0967FE676}"/>
    <dgm:cxn modelId="{10BC5378-042F-4409-A4F3-4C6CDC14756E}" type="presOf" srcId="{889EA4FC-AF36-4018-885A-83C0967FE676}" destId="{E3282E1F-79B1-4C0F-B501-DEB45E3851DB}" srcOrd="0" destOrd="0" presId="urn:microsoft.com/office/officeart/2005/8/layout/radial6"/>
    <dgm:cxn modelId="{FDE76CE6-39DC-4851-9B09-501359D863C3}" type="presParOf" srcId="{047EC41D-FB9B-4B4D-A857-2246C5FB06B6}" destId="{9AB3D02A-7102-4611-A95E-4A5211181B59}" srcOrd="0" destOrd="0" presId="urn:microsoft.com/office/officeart/2005/8/layout/radial6"/>
    <dgm:cxn modelId="{D787BE22-6E92-44B6-8D3A-0C70669A0243}" type="presParOf" srcId="{047EC41D-FB9B-4B4D-A857-2246C5FB06B6}" destId="{9E6A35A4-61FB-4358-AB9A-AA9D28C252DF}" srcOrd="1" destOrd="0" presId="urn:microsoft.com/office/officeart/2005/8/layout/radial6"/>
    <dgm:cxn modelId="{FA4F307E-F8D2-4AC9-BC66-4EE452BB8F8D}" type="presParOf" srcId="{047EC41D-FB9B-4B4D-A857-2246C5FB06B6}" destId="{918853D4-5BBF-4B4A-B846-5F194A1A6BB5}" srcOrd="2" destOrd="0" presId="urn:microsoft.com/office/officeart/2005/8/layout/radial6"/>
    <dgm:cxn modelId="{3B2C4EE4-CD91-4D33-8429-F7DA51C24C4E}" type="presParOf" srcId="{047EC41D-FB9B-4B4D-A857-2246C5FB06B6}" destId="{F4BB7A16-C7F8-467B-8514-2B7F4C384E68}" srcOrd="3" destOrd="0" presId="urn:microsoft.com/office/officeart/2005/8/layout/radial6"/>
    <dgm:cxn modelId="{DDC5452F-912D-4AE2-8B73-E0EEADC0410E}" type="presParOf" srcId="{047EC41D-FB9B-4B4D-A857-2246C5FB06B6}" destId="{D279FDBD-AE4D-496F-A38B-FC0CEB9523FA}" srcOrd="4" destOrd="0" presId="urn:microsoft.com/office/officeart/2005/8/layout/radial6"/>
    <dgm:cxn modelId="{EC3AD7DC-9BD6-414B-932F-78B4F2308066}" type="presParOf" srcId="{047EC41D-FB9B-4B4D-A857-2246C5FB06B6}" destId="{86E7972E-05B5-4AA5-B378-50B7839C32DD}" srcOrd="5" destOrd="0" presId="urn:microsoft.com/office/officeart/2005/8/layout/radial6"/>
    <dgm:cxn modelId="{55ED0752-80D1-4EAD-B292-5FE72AB9C314}" type="presParOf" srcId="{047EC41D-FB9B-4B4D-A857-2246C5FB06B6}" destId="{E3282E1F-79B1-4C0F-B501-DEB45E3851DB}" srcOrd="6" destOrd="0" presId="urn:microsoft.com/office/officeart/2005/8/layout/radial6"/>
    <dgm:cxn modelId="{CC9A0E61-0954-4323-BEEE-B0C4A7526412}" type="presParOf" srcId="{047EC41D-FB9B-4B4D-A857-2246C5FB06B6}" destId="{864EAC52-BF02-48DF-BDCE-B43C505A4D48}" srcOrd="7" destOrd="0" presId="urn:microsoft.com/office/officeart/2005/8/layout/radial6"/>
    <dgm:cxn modelId="{8A170581-A30E-4861-B01D-C603BAF435F5}" type="presParOf" srcId="{047EC41D-FB9B-4B4D-A857-2246C5FB06B6}" destId="{916FD77B-8FA0-402B-A227-A503079A9F60}" srcOrd="8" destOrd="0" presId="urn:microsoft.com/office/officeart/2005/8/layout/radial6"/>
    <dgm:cxn modelId="{EADAE796-A0AE-4563-8877-18E38963D765}" type="presParOf" srcId="{047EC41D-FB9B-4B4D-A857-2246C5FB06B6}" destId="{1564A5F1-8F8A-4E40-9391-DABFAC79FD22}" srcOrd="9" destOrd="0" presId="urn:microsoft.com/office/officeart/2005/8/layout/radial6"/>
    <dgm:cxn modelId="{956284C0-C8C9-40A7-BAA3-07FDE02ACCAB}" type="presParOf" srcId="{047EC41D-FB9B-4B4D-A857-2246C5FB06B6}" destId="{448E3610-E51F-4E66-9A65-CF57184F792B}" srcOrd="10" destOrd="0" presId="urn:microsoft.com/office/officeart/2005/8/layout/radial6"/>
    <dgm:cxn modelId="{97428938-CC40-4222-9CAF-00F05A181B37}" type="presParOf" srcId="{047EC41D-FB9B-4B4D-A857-2246C5FB06B6}" destId="{47B3A928-32B5-4BE2-85EE-B202F88FC8CA}" srcOrd="11" destOrd="0" presId="urn:microsoft.com/office/officeart/2005/8/layout/radial6"/>
    <dgm:cxn modelId="{67D8CEF9-2622-4368-BB4B-4B39F70C1B1F}" type="presParOf" srcId="{047EC41D-FB9B-4B4D-A857-2246C5FB06B6}" destId="{D84DBE41-C425-4F0B-A58C-69F8C7B681AE}" srcOrd="12" destOrd="0" presId="urn:microsoft.com/office/officeart/2005/8/layout/radial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21C1661-3600-45AC-B2ED-513975FB37BD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BE9613A-139D-425D-9A0D-CC00311DE0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E331E23-374C-4867-9D30-5F16722D31AE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79B7195-0368-47B7-B9D9-D70DF516BD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各位领导、各位嘉宾：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早上好，首先欢迎大家来到朝阳区实验小学。谈到数字化校园的建设，首先感谢教工委、教委领导、信息中心领导给予的大力支持和有针对性的指导。下面想从三个方面（就“数字校园建设”设计前、建设过程中、使用后的一些思考和感受）做一汇报，希望得到各位领导和各位来宾的帮助。</a:t>
            </a:r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F2A60B-0194-431D-A943-1B1E87A0C15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课上评价：主要是教师在上课过程中，针对学生的表现以“电子小星星”的方式给孩子做出正面评价，以“小提示”的方式给孩子做出负面评价（要有原因</a:t>
            </a:r>
            <a:r>
              <a:rPr lang="en-US" altLang="zh-CN" smtClean="0"/>
              <a:t>〈</a:t>
            </a:r>
            <a:r>
              <a:rPr lang="zh-CN" altLang="en-US" smtClean="0"/>
              <a:t>选择</a:t>
            </a:r>
            <a:r>
              <a:rPr lang="en-US" altLang="zh-CN" smtClean="0"/>
              <a:t>〉</a:t>
            </a:r>
            <a:r>
              <a:rPr lang="zh-CN" altLang="en-US" smtClean="0"/>
              <a:t>）。凡得到过程评价的孩子，名字就会变色，没有变色的就是没有做出评价的孩子，这样在后面的上课中就有意识的关注一下。这个评价界面显示的就是班级的座次，所以各个学科的老师们用起来也比较方便。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5EE1ED-4B3E-4A29-9CDF-F025D100E84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课上评价：主要是教师在上课过程中，针对学生的表现以“电子小星星”的方式给孩子做出正面评价，以“小提示”的方式给孩子做出负面评价（要有原因</a:t>
            </a:r>
            <a:r>
              <a:rPr lang="en-US" altLang="zh-CN" smtClean="0"/>
              <a:t>〈</a:t>
            </a:r>
            <a:r>
              <a:rPr lang="zh-CN" altLang="en-US" smtClean="0"/>
              <a:t>选择</a:t>
            </a:r>
            <a:r>
              <a:rPr lang="en-US" altLang="zh-CN" smtClean="0"/>
              <a:t>〉</a:t>
            </a:r>
            <a:r>
              <a:rPr lang="zh-CN" altLang="en-US" smtClean="0"/>
              <a:t>）。凡得到过程评价的孩子，名字就会变色，没有变色的就是没有做出评价的孩子，这样在后面的上课中就有意识的关注一下。这个评价界面显示的就是班级的座次，所以各个学科的老师们用起来也比较方便。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5EE1ED-4B3E-4A29-9CDF-F025D100E84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49B366-76A1-473F-A66F-39FDF64B8F2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信息技术最擅长的是“数据游戏”。所谓的“数据游戏”，是“数据的组合应用”，于是我们思考，“我们需要什么数据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?"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(1)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教师需要什么数据能够帮助教学，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这个数据要指向每个学生的每次的作业、考试、上课情况、考勤情况等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(2)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学生获得哪些数据利于自我调整，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准确的知道自己哪里行、哪里还存在问题。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(3)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家长获得哪些数据帮助学生成长，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准确的知道孩子的细节问题，包括优点也同样要知道自己孩子的不足。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(4)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管理人员需要什么数据提升管理品质。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对于老师要指向每一节课，对于学生要指向整体表现，对于家长要指向关注程度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；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我们想，只有关注到“细节”了，在管理中才能有发言权。于是，针对前面的思考，我们主要设计开发了“德育系统”“教科研系统”“安全管理系统”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F87062-096D-4CA8-8739-2BA0D18D881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信息技术最擅长的是“数据游戏”。所谓的“数据游戏”，是“数据的组合应用”，于是我们思考，“我们需要什么数据</a:t>
            </a:r>
            <a:r>
              <a:rPr lang="en-US" altLang="zh-CN" smtClean="0"/>
              <a:t>?"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(1)</a:t>
            </a:r>
            <a:r>
              <a:rPr lang="zh-CN" altLang="en-US" smtClean="0"/>
              <a:t>教师需要什么数据能够帮助教学，</a:t>
            </a:r>
            <a:r>
              <a:rPr lang="en-US" altLang="zh-CN" smtClean="0"/>
              <a:t>(</a:t>
            </a:r>
            <a:r>
              <a:rPr lang="zh-CN" altLang="en-US" smtClean="0"/>
              <a:t>这个数据要指向每个学生的每次的作业、考试、上课情况、考勤情况等</a:t>
            </a:r>
            <a:r>
              <a:rPr lang="en-US" altLang="zh-CN" smtClean="0"/>
              <a:t>)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(2)</a:t>
            </a:r>
            <a:r>
              <a:rPr lang="zh-CN" altLang="en-US" smtClean="0"/>
              <a:t>学生获得哪些数据利于自我调整，</a:t>
            </a:r>
            <a:r>
              <a:rPr lang="en-US" altLang="zh-CN" smtClean="0"/>
              <a:t>(</a:t>
            </a:r>
            <a:r>
              <a:rPr lang="zh-CN" altLang="en-US" smtClean="0"/>
              <a:t>准确的知道自己哪里行、哪里还存在问题。</a:t>
            </a:r>
            <a:r>
              <a:rPr lang="en-US" altLang="zh-CN" smtClean="0"/>
              <a:t>)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(3)</a:t>
            </a:r>
            <a:r>
              <a:rPr lang="zh-CN" altLang="en-US" smtClean="0"/>
              <a:t>家长获得哪些数据帮助学生成长，</a:t>
            </a:r>
            <a:r>
              <a:rPr lang="en-US" altLang="zh-CN" smtClean="0"/>
              <a:t>(</a:t>
            </a:r>
            <a:r>
              <a:rPr lang="zh-CN" altLang="en-US" smtClean="0"/>
              <a:t>准确的知道孩子的细节问题，包括优点也同样要知道自己孩子的不足。</a:t>
            </a:r>
            <a:r>
              <a:rPr lang="en-US" altLang="zh-CN" smtClean="0"/>
              <a:t>)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(4)</a:t>
            </a:r>
            <a:r>
              <a:rPr lang="zh-CN" altLang="en-US" smtClean="0"/>
              <a:t>管理人员需要什么数据提升管理品质。</a:t>
            </a:r>
            <a:r>
              <a:rPr lang="en-US" altLang="zh-CN" smtClean="0"/>
              <a:t>(</a:t>
            </a:r>
            <a:r>
              <a:rPr lang="zh-CN" altLang="en-US" smtClean="0"/>
              <a:t>对于老师要指向每一节课，对于学生要指向整体表现，对于家长要指向关注程度</a:t>
            </a:r>
            <a:r>
              <a:rPr lang="en-US" altLang="zh-CN" smtClean="0"/>
              <a:t>)</a:t>
            </a:r>
            <a:r>
              <a:rPr lang="zh-CN" altLang="en-US" smtClean="0"/>
              <a:t>；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我们想，只有关注到“细节”了，在管理中才能有发言权。于是，针对前面的思考，我们主要设计开发了“德育系统”“教科研系统”“安全管理系统”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756B34-C0DA-4AE1-A81D-60CCC19F21E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信息技术最擅长的是“数据游戏”。所谓的“数据游戏”，是“数据的组合应用”，于是我们思考，“我们需要什么数据</a:t>
            </a:r>
            <a:r>
              <a:rPr lang="en-US" altLang="zh-CN" smtClean="0"/>
              <a:t>?"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(1)</a:t>
            </a:r>
            <a:r>
              <a:rPr lang="zh-CN" altLang="en-US" smtClean="0"/>
              <a:t>教师需要什么数据能够帮助教学，</a:t>
            </a:r>
            <a:r>
              <a:rPr lang="en-US" altLang="zh-CN" smtClean="0"/>
              <a:t>(</a:t>
            </a:r>
            <a:r>
              <a:rPr lang="zh-CN" altLang="en-US" smtClean="0"/>
              <a:t>这个数据要指向每个学生的每次的作业、考试、上课情况、考勤情况等</a:t>
            </a:r>
            <a:r>
              <a:rPr lang="en-US" altLang="zh-CN" smtClean="0"/>
              <a:t>)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(2)</a:t>
            </a:r>
            <a:r>
              <a:rPr lang="zh-CN" altLang="en-US" smtClean="0"/>
              <a:t>学生获得哪些数据利于自我调整，</a:t>
            </a:r>
            <a:r>
              <a:rPr lang="en-US" altLang="zh-CN" smtClean="0"/>
              <a:t>(</a:t>
            </a:r>
            <a:r>
              <a:rPr lang="zh-CN" altLang="en-US" smtClean="0"/>
              <a:t>准确的知道自己哪里行、哪里还存在问题。</a:t>
            </a:r>
            <a:r>
              <a:rPr lang="en-US" altLang="zh-CN" smtClean="0"/>
              <a:t>)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(3)</a:t>
            </a:r>
            <a:r>
              <a:rPr lang="zh-CN" altLang="en-US" smtClean="0"/>
              <a:t>家长获得哪些数据帮助学生成长，</a:t>
            </a:r>
            <a:r>
              <a:rPr lang="en-US" altLang="zh-CN" smtClean="0"/>
              <a:t>(</a:t>
            </a:r>
            <a:r>
              <a:rPr lang="zh-CN" altLang="en-US" smtClean="0"/>
              <a:t>准确的知道孩子的细节问题，包括优点也同样要知道自己孩子的不足。</a:t>
            </a:r>
            <a:r>
              <a:rPr lang="en-US" altLang="zh-CN" smtClean="0"/>
              <a:t>)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(4)</a:t>
            </a:r>
            <a:r>
              <a:rPr lang="zh-CN" altLang="en-US" smtClean="0"/>
              <a:t>管理人员需要什么数据提升管理品质。</a:t>
            </a:r>
            <a:r>
              <a:rPr lang="en-US" altLang="zh-CN" smtClean="0"/>
              <a:t>(</a:t>
            </a:r>
            <a:r>
              <a:rPr lang="zh-CN" altLang="en-US" smtClean="0"/>
              <a:t>对于老师要指向每一节课，对于学生要指向整体表现，对于家长要指向关注程度</a:t>
            </a:r>
            <a:r>
              <a:rPr lang="en-US" altLang="zh-CN" smtClean="0"/>
              <a:t>)</a:t>
            </a:r>
            <a:r>
              <a:rPr lang="zh-CN" altLang="en-US" smtClean="0"/>
              <a:t>；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我们想，只有关注到“细节”了，在管理中才能有发言权。于是，针对前面的思考，我们主要设计开发了“德育系统”“教科研系统”“安全管理系统”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756B34-C0DA-4AE1-A81D-60CCC19F21E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EE7BED-5623-4F63-AC86-248A6A25BA9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课上评价：主要是教师在上课过程中，针对学生的表现以“电子小星星”的方式给孩子做出正面评价，以“小提示”的方式给孩子做出负面评价（要有原因</a:t>
            </a:r>
            <a:r>
              <a:rPr lang="en-US" altLang="zh-CN" smtClean="0"/>
              <a:t>〈</a:t>
            </a:r>
            <a:r>
              <a:rPr lang="zh-CN" altLang="en-US" smtClean="0"/>
              <a:t>选择</a:t>
            </a:r>
            <a:r>
              <a:rPr lang="en-US" altLang="zh-CN" smtClean="0"/>
              <a:t>〉</a:t>
            </a:r>
            <a:r>
              <a:rPr lang="zh-CN" altLang="en-US" smtClean="0"/>
              <a:t>）。凡得到过程评价的孩子，名字就会变色，没有变色的就是没有做出评价的孩子，这样在后面的上课中就有意识的关注一下。这个评价界面显示的就是班级的座次，所以各个学科的老师们用起来也比较方便。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E0C829-EF6E-4C2D-BE65-76DEC12605D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课上评价：主要是教师在上课过程中，针对学生的表现以“电子小星星”的方式给孩子做出正面评价，以“小提示”的方式给孩子做出负面评价（要有原因</a:t>
            </a:r>
            <a:r>
              <a:rPr lang="en-US" altLang="zh-CN" smtClean="0"/>
              <a:t>〈</a:t>
            </a:r>
            <a:r>
              <a:rPr lang="zh-CN" altLang="en-US" smtClean="0"/>
              <a:t>选择</a:t>
            </a:r>
            <a:r>
              <a:rPr lang="en-US" altLang="zh-CN" smtClean="0"/>
              <a:t>〉</a:t>
            </a:r>
            <a:r>
              <a:rPr lang="zh-CN" altLang="en-US" smtClean="0"/>
              <a:t>）。凡得到过程评价的孩子，名字就会变色，没有变色的就是没有做出评价的孩子，这样在后面的上课中就有意识的关注一下。这个评价界面显示的就是班级的座次，所以各个学科的老师们用起来也比较方便。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58C0AF-8D3F-4AEB-A16E-42493BD84C8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还有和门禁系统紧密结合的电子认证</a:t>
            </a:r>
            <a:r>
              <a:rPr lang="en-US" altLang="zh-CN" smtClean="0"/>
              <a:t>——</a:t>
            </a:r>
            <a:r>
              <a:rPr lang="zh-CN" altLang="en-US" smtClean="0"/>
              <a:t>手机二维码的使用，为家长提供了更加便捷地认证方式。</a:t>
            </a:r>
          </a:p>
        </p:txBody>
      </p:sp>
      <p:sp>
        <p:nvSpPr>
          <p:cNvPr id="6144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4D05AED-4EC4-4975-80A1-03F0D066F8EE}" type="slidenum">
              <a:rPr lang="zh-CN" altLang="en-US" sz="1200">
                <a:latin typeface="Calibri" pitchFamily="34" charset="0"/>
              </a:rPr>
              <a:pPr algn="r"/>
              <a:t>8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刚刚在会议开始前，我们看到的就是我们门禁系统记录下的数据。在做门禁系统前，我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们在管理中遇到了一个问题：放学的时候车辆比较多，家长到校园里接孩子，又不好识别身份，尤其我们有寄宿的学生，如果进入校园的不是家长，就有很大的安全隐患。所以，我们做了门禁系统。（磁卡、手机、二代身份证）保证了孩子安全。（家长没商量好谁接，系统查询）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    </a:t>
            </a:r>
            <a:r>
              <a:rPr lang="zh-CN" altLang="en-US" smtClean="0"/>
              <a:t>考勤维护</a:t>
            </a:r>
            <a:r>
              <a:rPr lang="en-US" smtClean="0">
                <a:ea typeface="宋体" charset="-122"/>
              </a:rPr>
              <a:t>     </a:t>
            </a:r>
            <a:r>
              <a:rPr lang="zh-CN" altLang="en-US" smtClean="0"/>
              <a:t>卫生部门</a:t>
            </a:r>
            <a:r>
              <a:rPr lang="en-US" smtClean="0">
                <a:ea typeface="宋体" charset="-122"/>
              </a:rPr>
              <a:t>     </a:t>
            </a:r>
            <a:r>
              <a:rPr lang="zh-CN" altLang="en-US" smtClean="0"/>
              <a:t>财务部门（以前班主任记录签字，由食堂审核，给财务通知退饭费；现在从系统中直接就可以看到考勤情况） </a:t>
            </a:r>
          </a:p>
        </p:txBody>
      </p:sp>
      <p:sp>
        <p:nvSpPr>
          <p:cNvPr id="6042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BC50F71-1782-4098-9D0D-EE7B969F9C00}" type="slidenum">
              <a:rPr lang="zh-CN" altLang="en-US" sz="1200">
                <a:latin typeface="Calibri" pitchFamily="34" charset="0"/>
              </a:rPr>
              <a:pPr algn="r"/>
              <a:t>9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B22CB-9448-4A4F-849E-F7F33845CBC9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8A0DC-7378-4E5C-B2B7-28BB280276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41993-31D6-4532-9C82-21ED507BD154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EAB77-499C-4A6C-B8CF-DFA52869BF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2DCEF-1261-4EA7-8791-76936024BBC6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AE001-8D44-49E0-A456-A9E64CA076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9424B-C37E-4980-AAFD-6DD6F1EC0817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21D36-B0C2-428C-A8C3-291CD47386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D5830-0EFB-473B-AFA9-AE8081673080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73F96-76AE-445C-A2A8-B8A9B78726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3BFD3-3A89-47FD-8E7A-5ED9572ED46F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5617F-3510-4828-BBD5-7CCE0D8BDE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4E77E-97F5-4D82-A6A8-507764C71CB6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4FDE8-B6CE-4AB0-A442-30E7003A99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EF7EE-4017-4642-BF86-33A039B66ACC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E259C-7FC7-4BEB-B97C-40B4388858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E70A6-74F5-4733-8547-BE175B9796FA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D5DA8-25B5-4D3D-B42C-05495E083E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902CD-ED3B-4A00-8B39-B91A386B4532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E863B-490C-4415-874C-D1E1586B31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9C772-7EEA-471F-98A3-4C3A2CFEDED0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3E930-60AD-4731-99D8-5B93390EC9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894F7F7-6A9F-4110-A097-4F3943BE0904}" type="datetimeFigureOut">
              <a:rPr lang="zh-CN" altLang="en-US"/>
              <a:pPr>
                <a:defRPr/>
              </a:pPr>
              <a:t>2010-11-25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1F37D05-5238-4C2A-B47B-BFF6DAFA83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wmf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30005;&#35270;&#21488;&#23433;&#20840;&#25945;&#32946;&#27987;&#32553;&#29256;.wmv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0.png"/><Relationship Id="rId2" Type="http://schemas.openxmlformats.org/officeDocument/2006/relationships/video" Target="file:///H:\&#38376;&#31105;&#31995;&#32479;&#65306;&#24320;&#36710;&#20986;&#20837;&#22823;&#38376;.wmv" TargetMode="External"/><Relationship Id="rId1" Type="http://schemas.openxmlformats.org/officeDocument/2006/relationships/video" Target="file:///H:\&#38376;&#31105;&#31995;&#32479;&#65306;&#34892;&#20154;&#12289;&#33258;&#34892;&#36710;&#20986;&#20837;&#22823;&#38376;xin.wmv" TargetMode="Externa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1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51.wmf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12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wmf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38376;&#31105;&#31995;&#32479;&#65306;&#23478;&#38271;&#21047;&#21345;&#36827;&#38376;.wmv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wmf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2143116"/>
            <a:ext cx="7572428" cy="840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数字校园环境下的校园安全管理</a:t>
            </a:r>
            <a:endParaRPr lang="zh-CN" altLang="en-U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86182" y="4857760"/>
            <a:ext cx="4288354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北京市朝阳</a:t>
            </a:r>
            <a:r>
              <a:rPr lang="zh-CN" alt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区实验</a:t>
            </a:r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小学</a:t>
            </a:r>
            <a:endParaRPr lang="en-US" altLang="zh-CN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李颖</a:t>
            </a:r>
            <a:endParaRPr lang="zh-CN" alt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2910" y="285728"/>
            <a:ext cx="25717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校园安全管理</a:t>
            </a:r>
            <a:endParaRPr lang="zh-CN" altLang="en-US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10853"/>
          <a:stretch>
            <a:fillRect/>
          </a:stretch>
        </p:blipFill>
        <p:spPr bwMode="auto">
          <a:xfrm>
            <a:off x="357158" y="1357298"/>
            <a:ext cx="821537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500042"/>
            <a:ext cx="714380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29058" y="71435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家长来没来接呢？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42910" y="285728"/>
            <a:ext cx="25717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校园安全管理</a:t>
            </a:r>
            <a:endParaRPr lang="zh-CN" altLang="en-US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75775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428736"/>
            <a:ext cx="7389813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786058"/>
            <a:ext cx="835795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428604"/>
            <a:ext cx="714380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143372" y="642918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需要消毒？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2910" y="285728"/>
            <a:ext cx="25717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校园安全管理</a:t>
            </a:r>
            <a:endParaRPr lang="zh-CN" altLang="en-US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4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42852"/>
            <a:ext cx="714380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9124" y="428604"/>
            <a:ext cx="378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互动式的安全教育？</a:t>
            </a:r>
            <a:r>
              <a:rPr lang="en-US" altLang="zh-CN" dirty="0" smtClean="0"/>
              <a:t>--</a:t>
            </a:r>
            <a:r>
              <a:rPr lang="zh-CN" altLang="en-US" dirty="0" smtClean="0"/>
              <a:t>校园新闻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143" y="1071546"/>
            <a:ext cx="8323321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1" y="1428736"/>
            <a:ext cx="4933819" cy="5214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3714752"/>
            <a:ext cx="6614564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2910" y="285728"/>
            <a:ext cx="25717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校园安全管理</a:t>
            </a:r>
            <a:endParaRPr lang="zh-CN" altLang="en-US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4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14290"/>
            <a:ext cx="714380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143372" y="500042"/>
            <a:ext cx="378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互动式的安全教育？</a:t>
            </a:r>
            <a:r>
              <a:rPr lang="en-US" altLang="zh-CN" dirty="0" smtClean="0"/>
              <a:t>--</a:t>
            </a:r>
            <a:r>
              <a:rPr lang="zh-CN" altLang="en-US" dirty="0" smtClean="0"/>
              <a:t>博客空间</a:t>
            </a:r>
            <a:endParaRPr lang="zh-CN" alt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00108"/>
            <a:ext cx="5638814" cy="432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571612"/>
            <a:ext cx="6612675" cy="400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1785926"/>
            <a:ext cx="7085013" cy="422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4" y="2071678"/>
            <a:ext cx="7027863" cy="4581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2910" y="285728"/>
            <a:ext cx="25717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校园安全管理</a:t>
            </a:r>
            <a:endParaRPr lang="zh-CN" altLang="en-US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4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428604"/>
            <a:ext cx="714380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00430" y="785794"/>
            <a:ext cx="378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互动式的安全教育？</a:t>
            </a:r>
            <a:r>
              <a:rPr lang="en-US" altLang="zh-CN" dirty="0" smtClean="0"/>
              <a:t>--</a:t>
            </a:r>
            <a:r>
              <a:rPr lang="en-US" altLang="zh-CN" dirty="0" err="1" smtClean="0"/>
              <a:t>vod</a:t>
            </a:r>
            <a:r>
              <a:rPr lang="zh-CN" altLang="en-US" dirty="0" smtClean="0"/>
              <a:t>系统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1" y="1428736"/>
            <a:ext cx="6413251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 l="1493" r="61194"/>
          <a:stretch>
            <a:fillRect/>
          </a:stretch>
        </p:blipFill>
        <p:spPr bwMode="auto">
          <a:xfrm>
            <a:off x="7072330" y="642918"/>
            <a:ext cx="1785950" cy="395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电视台安全教育浓缩版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857356" y="2643182"/>
            <a:ext cx="4732768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2910" y="285728"/>
            <a:ext cx="25717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校园安全管理</a:t>
            </a:r>
            <a:endParaRPr lang="zh-CN" altLang="en-US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4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428604"/>
            <a:ext cx="714380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357686" y="642918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设备隐患？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736"/>
            <a:ext cx="873283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2910" y="285728"/>
            <a:ext cx="25717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校园安全管理</a:t>
            </a:r>
            <a:endParaRPr lang="zh-CN" altLang="en-US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4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428604"/>
            <a:ext cx="714380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357686" y="642918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小问题也要认真对待？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357297"/>
            <a:ext cx="7786742" cy="481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2910" y="285728"/>
            <a:ext cx="25717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校园安全管理</a:t>
            </a:r>
            <a:endParaRPr lang="zh-CN" altLang="en-US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4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142984"/>
            <a:ext cx="714380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00100" y="1214422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谁没关灯？没关窗？</a:t>
            </a:r>
            <a:endParaRPr lang="en-US" altLang="zh-CN" dirty="0" smtClean="0"/>
          </a:p>
          <a:p>
            <a:r>
              <a:rPr lang="zh-CN" altLang="en-US" dirty="0" smtClean="0"/>
              <a:t>谁的车进了学校？</a:t>
            </a:r>
            <a:endParaRPr lang="zh-CN" alt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52990" y="2143116"/>
            <a:ext cx="4704762" cy="3228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门禁系统：行人、自行车出入大门xi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5000628" y="3500438"/>
            <a:ext cx="3786214" cy="3028971"/>
          </a:xfrm>
          <a:prstGeom prst="rect">
            <a:avLst/>
          </a:prstGeom>
        </p:spPr>
      </p:pic>
      <p:pic>
        <p:nvPicPr>
          <p:cNvPr id="7" name="门禁系统：开车出入大门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5000628" y="428604"/>
            <a:ext cx="3750495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786" y="357166"/>
            <a:ext cx="204094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安全管理系统</a:t>
            </a:r>
            <a:endParaRPr lang="zh-CN" alt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282" y="6457890"/>
            <a:ext cx="570540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建立多个应用点，把应用的点连成线，再铺成面</a:t>
            </a:r>
          </a:p>
        </p:txBody>
      </p:sp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285750" y="1357313"/>
            <a:ext cx="5715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 smtClean="0">
                <a:latin typeface="Calibri" pitchFamily="34" charset="0"/>
              </a:rPr>
              <a:t>卫星定位系统在班车中的使用</a:t>
            </a:r>
            <a:endParaRPr lang="zh-CN" altLang="en-US" dirty="0">
              <a:latin typeface="Calibri" pitchFamily="34" charset="0"/>
            </a:endParaRPr>
          </a:p>
        </p:txBody>
      </p:sp>
      <p:pic>
        <p:nvPicPr>
          <p:cNvPr id="16389" name="Picture 2" descr="C:\Documents and Settings\Administrator\Local Settings\Temporary Internet Files\Content.IE5\1Q2AHHEA\MCj0428077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0"/>
            <a:ext cx="13525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blackWhite">
          <a:xfrm>
            <a:off x="1214414" y="1071546"/>
            <a:ext cx="6379611" cy="37147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6391" name="Picture 4" descr="家长手机中二维码"/>
          <p:cNvPicPr>
            <a:picLocks noChangeAspect="1" noChangeArrowheads="1"/>
          </p:cNvPicPr>
          <p:nvPr/>
        </p:nvPicPr>
        <p:blipFill>
          <a:blip r:embed="rId5"/>
          <a:srcRect r="-1651"/>
          <a:stretch>
            <a:fillRect/>
          </a:stretch>
        </p:blipFill>
        <p:spPr bwMode="auto">
          <a:xfrm rot="-462288">
            <a:off x="5832853" y="4296890"/>
            <a:ext cx="24193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786" y="357166"/>
            <a:ext cx="204094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网络安全系统</a:t>
            </a:r>
            <a:endParaRPr lang="zh-CN" alt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282" y="6457890"/>
            <a:ext cx="5705408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建立多个应用点，把应用的点连成线，再铺成面</a:t>
            </a:r>
          </a:p>
        </p:txBody>
      </p:sp>
      <p:pic>
        <p:nvPicPr>
          <p:cNvPr id="16389" name="Picture 2" descr="C:\Documents and Settings\Administrator\Local Settings\Temporary Internet Files\Content.IE5\1Q2AHHEA\MCj0428077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214290"/>
            <a:ext cx="99187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857232"/>
            <a:ext cx="6643703" cy="2572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图示 9"/>
          <p:cNvGraphicFramePr/>
          <p:nvPr/>
        </p:nvGraphicFramePr>
        <p:xfrm>
          <a:off x="1571604" y="1928802"/>
          <a:ext cx="6215106" cy="4421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285728"/>
            <a:ext cx="23487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学校基本情况</a:t>
            </a:r>
            <a:endParaRPr lang="zh-CN" alt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图片 6" descr="Resize of 合作学习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071678"/>
            <a:ext cx="2262235" cy="1696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5" descr="DSC_0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500570"/>
            <a:ext cx="2714644" cy="2176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 descr="DSC00396"/>
          <p:cNvPicPr>
            <a:picLocks noChangeAspect="1" noChangeArrowheads="1"/>
          </p:cNvPicPr>
          <p:nvPr/>
        </p:nvPicPr>
        <p:blipFill>
          <a:blip r:embed="rId5" cstate="print">
            <a:lum bright="10000" contrast="18000"/>
          </a:blip>
          <a:srcRect/>
          <a:stretch>
            <a:fillRect/>
          </a:stretch>
        </p:blipFill>
        <p:spPr bwMode="auto">
          <a:xfrm>
            <a:off x="214282" y="1142984"/>
            <a:ext cx="3619461" cy="2714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214282" y="4071942"/>
            <a:ext cx="3786214" cy="2786058"/>
            <a:chOff x="1746" y="1041"/>
            <a:chExt cx="4014" cy="2699"/>
          </a:xfrm>
        </p:grpSpPr>
        <p:pic>
          <p:nvPicPr>
            <p:cNvPr id="16" name="Picture 12" descr="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746" y="1041"/>
              <a:ext cx="4014" cy="2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3" descr="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862" y="2039"/>
              <a:ext cx="2676" cy="1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" name="Picture 2" descr="E:\图\03-1电脑美术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43372" y="428604"/>
            <a:ext cx="2643206" cy="198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图片 18" descr="01-4实践教育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56067" y="3429000"/>
            <a:ext cx="2887635" cy="19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86" name="Picture 14" descr="http://58.116.149.14/cyxx_cms/html/7/2009/20090511155425619824560/20090511_155504.2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0"/>
            <a:ext cx="2714644" cy="18026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4278" name="Picture 6" descr="http://58.116.149.14/cyxx_cms/html/7/2008/20081012171509633286358/20081012_171646.8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80801">
            <a:off x="6289562" y="495377"/>
            <a:ext cx="2687137" cy="1788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4280" name="Picture 8" descr="http://58.116.149.14/cyxx_cms/html/7/2008/20081012172006914931665/20081012_172029.3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715677">
            <a:off x="-65861" y="608107"/>
            <a:ext cx="2875663" cy="19267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4282" name="Picture 10" descr="http://58.116.149.14/cyxx_cms/html/7/2009/20090511160429291648854/20090511_160448.8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244459">
            <a:off x="6408242" y="4130091"/>
            <a:ext cx="2926080" cy="19620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4274" name="Picture 2" descr="http://58.116.149.14/cyxx_cms/html/172/2009/20090320162355884736245/20090309_173207.880.JPG"/>
          <p:cNvPicPr>
            <a:picLocks noChangeAspect="1" noChangeArrowheads="1"/>
          </p:cNvPicPr>
          <p:nvPr/>
        </p:nvPicPr>
        <p:blipFill>
          <a:blip r:embed="rId6">
            <a:lum/>
          </a:blip>
          <a:srcRect l="4629" t="3448" r="3938" b="5172"/>
          <a:stretch>
            <a:fillRect/>
          </a:stretch>
        </p:blipFill>
        <p:spPr bwMode="auto">
          <a:xfrm>
            <a:off x="2285984" y="1571612"/>
            <a:ext cx="4791738" cy="321471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54276" name="Picture 4" descr="http://58.116.149.14/cyxx_cms/html/87/2008/20081012170035070833223/20081012_170341.508.JPG"/>
          <p:cNvPicPr>
            <a:picLocks noChangeAspect="1" noChangeArrowheads="1"/>
          </p:cNvPicPr>
          <p:nvPr/>
        </p:nvPicPr>
        <p:blipFill>
          <a:blip r:embed="rId7"/>
          <a:srcRect l="8608" r="2080" b="16631"/>
          <a:stretch>
            <a:fillRect/>
          </a:stretch>
        </p:blipFill>
        <p:spPr bwMode="auto">
          <a:xfrm>
            <a:off x="2857488" y="4714884"/>
            <a:ext cx="3426622" cy="21431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4284" name="Picture 12" descr="http://58.116.149.14/cyxx_cms/html/7/2009/20090511160106213274845/20090511_160125.01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118997">
            <a:off x="274179" y="3958847"/>
            <a:ext cx="2926371" cy="19432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3" descr="C:\Documents and Settings\Administrator\Local Settings\Temporary Internet Files\Content.IE5\1Q2AHHEA\MCj0420536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3286125"/>
            <a:ext cx="3503613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143108" y="2214554"/>
            <a:ext cx="402680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thanks</a:t>
            </a:r>
            <a:endParaRPr lang="zh-CN" altLang="en-US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285728"/>
            <a:ext cx="523412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建设一个实用的数字化校园系统</a:t>
            </a:r>
            <a:endParaRPr lang="zh-CN" alt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</p:txBody>
      </p:sp>
      <p:pic>
        <p:nvPicPr>
          <p:cNvPr id="6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14422"/>
            <a:ext cx="82550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643042" y="1285860"/>
            <a:ext cx="520527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学校的信息化现状怎么样？</a:t>
            </a:r>
            <a:endParaRPr lang="zh-CN" altLang="en-US" sz="32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3042" y="3071810"/>
            <a:ext cx="395012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建设后的预期成果？</a:t>
            </a:r>
            <a:endParaRPr lang="zh-CN" altLang="en-US" sz="32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3042" y="2143116"/>
            <a:ext cx="520527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目前最需要解决的是什么？</a:t>
            </a:r>
            <a:endParaRPr lang="zh-CN" altLang="en-US" sz="32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20" y="4857760"/>
            <a:ext cx="800105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    目标来自需求，来自学校解决实际问题的思考。</a:t>
            </a:r>
            <a:endParaRPr lang="zh-CN" altLang="en-US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488" y="1214422"/>
            <a:ext cx="358784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黑体" pitchFamily="2" charset="-122"/>
                <a:ea typeface="黑体" pitchFamily="2" charset="-122"/>
              </a:rPr>
              <a:t>对目前建设现状进行调研</a:t>
            </a:r>
          </a:p>
        </p:txBody>
      </p:sp>
      <p:graphicFrame>
        <p:nvGraphicFramePr>
          <p:cNvPr id="9" name="图示 8"/>
          <p:cNvGraphicFramePr/>
          <p:nvPr/>
        </p:nvGraphicFramePr>
        <p:xfrm>
          <a:off x="3143240" y="1714488"/>
          <a:ext cx="5286380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图示 9"/>
          <p:cNvGraphicFramePr/>
          <p:nvPr/>
        </p:nvGraphicFramePr>
        <p:xfrm>
          <a:off x="-642974" y="1142984"/>
          <a:ext cx="4357686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286100"/>
            <a:ext cx="5503191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图示 3"/>
          <p:cNvGraphicFramePr/>
          <p:nvPr/>
        </p:nvGraphicFramePr>
        <p:xfrm>
          <a:off x="428596" y="1000108"/>
          <a:ext cx="4143404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149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6" y="1214422"/>
            <a:ext cx="162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193880" y="1000108"/>
            <a:ext cx="395012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我们需要什么信息？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6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00108"/>
            <a:ext cx="1643074" cy="1252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857224" y="214290"/>
            <a:ext cx="389241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数字化校园系统概要</a:t>
            </a:r>
            <a:endParaRPr lang="zh-CN" altLang="en-US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Picture 6" descr="首页德育情况"/>
          <p:cNvPicPr>
            <a:picLocks noChangeAspect="1" noChangeArrowheads="1"/>
          </p:cNvPicPr>
          <p:nvPr/>
        </p:nvPicPr>
        <p:blipFill>
          <a:blip r:embed="rId4"/>
          <a:srcRect r="5177" b="16824"/>
          <a:stretch>
            <a:fillRect/>
          </a:stretch>
        </p:blipFill>
        <p:spPr bwMode="auto">
          <a:xfrm>
            <a:off x="2143108" y="1000108"/>
            <a:ext cx="1900873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0" descr="2.jpg"/>
          <p:cNvPicPr>
            <a:picLocks noChangeAspect="1"/>
          </p:cNvPicPr>
          <p:nvPr/>
        </p:nvPicPr>
        <p:blipFill>
          <a:blip r:embed="rId5"/>
          <a:srcRect b="48718"/>
          <a:stretch>
            <a:fillRect/>
          </a:stretch>
        </p:blipFill>
        <p:spPr bwMode="auto">
          <a:xfrm>
            <a:off x="4143372" y="1000108"/>
            <a:ext cx="205173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/>
          <a:srcRect l="16255" r="17369"/>
          <a:stretch>
            <a:fillRect/>
          </a:stretch>
        </p:blipFill>
        <p:spPr bwMode="auto">
          <a:xfrm>
            <a:off x="6429388" y="571480"/>
            <a:ext cx="2071702" cy="202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714620"/>
            <a:ext cx="2084534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D:\My Documents\历史\-09.7\111数字校园展示\文字和印刷\展示会资料\图片\3-基础数据维护系统-3-错题本-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57422" y="2786058"/>
            <a:ext cx="1928826" cy="1462914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/>
          <a:srcRect r="45901"/>
          <a:stretch>
            <a:fillRect/>
          </a:stretch>
        </p:blipFill>
        <p:spPr bwMode="auto">
          <a:xfrm>
            <a:off x="214282" y="4643446"/>
            <a:ext cx="2357454" cy="1937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内容占位符 3" descr="学生博客1.jpg"/>
          <p:cNvPicPr>
            <a:picLocks noGrp="1" noChangeAspect="1"/>
          </p:cNvPicPr>
          <p:nvPr>
            <p:ph idx="1"/>
          </p:nvPr>
        </p:nvPicPr>
        <p:blipFill>
          <a:blip r:embed="rId10"/>
          <a:srcRect r="29544"/>
          <a:stretch>
            <a:fillRect/>
          </a:stretch>
        </p:blipFill>
        <p:spPr>
          <a:xfrm>
            <a:off x="6500794" y="2786058"/>
            <a:ext cx="2000296" cy="1567800"/>
          </a:xfrm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1" cstate="print"/>
          <a:srcRect r="4061"/>
          <a:stretch>
            <a:fillRect/>
          </a:stretch>
        </p:blipFill>
        <p:spPr bwMode="auto">
          <a:xfrm>
            <a:off x="4500562" y="2857496"/>
            <a:ext cx="1822901" cy="1428760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2"/>
          <a:srcRect r="20967"/>
          <a:stretch>
            <a:fillRect/>
          </a:stretch>
        </p:blipFill>
        <p:spPr bwMode="auto">
          <a:xfrm>
            <a:off x="2786050" y="4572008"/>
            <a:ext cx="3500437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429388" y="4929198"/>
            <a:ext cx="22098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Box 8"/>
          <p:cNvSpPr txBox="1">
            <a:spLocks noChangeArrowheads="1"/>
          </p:cNvSpPr>
          <p:nvPr/>
        </p:nvSpPr>
        <p:spPr bwMode="auto">
          <a:xfrm>
            <a:off x="285750" y="1357313"/>
            <a:ext cx="5715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电子门禁系统应用增强校园安全</a:t>
            </a:r>
          </a:p>
        </p:txBody>
      </p:sp>
      <p:pic>
        <p:nvPicPr>
          <p:cNvPr id="15367" name="图片 26" descr="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01354">
            <a:off x="1238250" y="1314450"/>
            <a:ext cx="2605088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图片 6" descr="一卡通系统图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3000375"/>
            <a:ext cx="3017837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图片 3" descr="new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50" y="1071563"/>
            <a:ext cx="27622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928662" y="285728"/>
            <a:ext cx="339548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安全系统</a:t>
            </a:r>
            <a:r>
              <a:rPr lang="en-US" altLang="zh-CN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—</a:t>
            </a:r>
            <a:r>
              <a:rPr lang="zh-CN" alt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电子门禁</a:t>
            </a:r>
            <a:endParaRPr lang="zh-CN" alt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</p:txBody>
      </p:sp>
      <p:pic>
        <p:nvPicPr>
          <p:cNvPr id="12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214290"/>
            <a:ext cx="714380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072066" y="428604"/>
            <a:ext cx="378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校门临街，让进？不让进？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8662" y="285728"/>
            <a:ext cx="162736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安全系统</a:t>
            </a:r>
          </a:p>
        </p:txBody>
      </p:sp>
      <p:pic>
        <p:nvPicPr>
          <p:cNvPr id="44040" name="Picture 4" descr="家长手机中二维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137712">
            <a:off x="608805" y="1639069"/>
            <a:ext cx="2191193" cy="177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00034" y="3929066"/>
            <a:ext cx="2565400" cy="1768475"/>
            <a:chOff x="566" y="1207"/>
            <a:chExt cx="1951" cy="1452"/>
          </a:xfrm>
        </p:grpSpPr>
        <p:sp>
          <p:nvSpPr>
            <p:cNvPr id="44038" name="Rectangle 5"/>
            <p:cNvSpPr>
              <a:spLocks noChangeArrowheads="1"/>
            </p:cNvSpPr>
            <p:nvPr/>
          </p:nvSpPr>
          <p:spPr bwMode="auto">
            <a:xfrm>
              <a:off x="566" y="2321"/>
              <a:ext cx="1951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CN" sz="2400">
                  <a:solidFill>
                    <a:srgbClr val="003399"/>
                  </a:solidFill>
                </a:rPr>
                <a:t>DM</a:t>
              </a:r>
              <a:r>
                <a:rPr lang="zh-CN" altLang="en-US" sz="2400">
                  <a:solidFill>
                    <a:srgbClr val="003399"/>
                  </a:solidFill>
                </a:rPr>
                <a:t>二维条码示意</a:t>
              </a:r>
              <a:r>
                <a:rPr lang="zh-CN" altLang="en-US">
                  <a:solidFill>
                    <a:srgbClr val="003399"/>
                  </a:solidFill>
                </a:rPr>
                <a:t> </a:t>
              </a:r>
            </a:p>
          </p:txBody>
        </p:sp>
        <p:pic>
          <p:nvPicPr>
            <p:cNvPr id="44039" name="Picture 6" descr="DATAMATRIX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65" y="1207"/>
              <a:ext cx="928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门禁系统：家长刷卡进门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3428992" y="1643050"/>
            <a:ext cx="4822066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 descr="约见家长登记中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00174"/>
            <a:ext cx="8403377" cy="492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142976" y="428604"/>
            <a:ext cx="54292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安全系统</a:t>
            </a:r>
          </a:p>
        </p:txBody>
      </p:sp>
      <p:pic>
        <p:nvPicPr>
          <p:cNvPr id="43012" name="图片 6" descr="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95930">
            <a:off x="5951910" y="283623"/>
            <a:ext cx="2530475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Administrator\Local Settings\Temporary Internet Files\Content.IE5\XFGYJN3P\MCj04344110000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714356"/>
            <a:ext cx="714380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142976" y="92867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约好了么？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p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</Template>
  <TotalTime>1673</TotalTime>
  <Words>1520</Words>
  <Application>Microsoft Office PowerPoint</Application>
  <PresentationFormat>全屏显示(4:3)</PresentationFormat>
  <Paragraphs>110</Paragraphs>
  <Slides>21</Slides>
  <Notes>12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ppt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Lenovo (Beijing)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 User</dc:creator>
  <cp:lastModifiedBy>Lenovo User</cp:lastModifiedBy>
  <cp:revision>241</cp:revision>
  <dcterms:created xsi:type="dcterms:W3CDTF">2009-07-12T03:25:48Z</dcterms:created>
  <dcterms:modified xsi:type="dcterms:W3CDTF">2010-11-25T06:51:38Z</dcterms:modified>
</cp:coreProperties>
</file>